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337" r:id="rId3"/>
    <p:sldId id="263" r:id="rId4"/>
    <p:sldId id="334" r:id="rId5"/>
    <p:sldId id="268" r:id="rId6"/>
    <p:sldId id="295" r:id="rId7"/>
    <p:sldId id="301" r:id="rId8"/>
    <p:sldId id="304" r:id="rId9"/>
    <p:sldId id="296" r:id="rId10"/>
    <p:sldId id="336" r:id="rId11"/>
    <p:sldId id="303" r:id="rId12"/>
    <p:sldId id="290" r:id="rId13"/>
    <p:sldId id="335" r:id="rId14"/>
    <p:sldId id="291" r:id="rId15"/>
    <p:sldId id="292" r:id="rId16"/>
    <p:sldId id="338" r:id="rId17"/>
    <p:sldId id="277" r:id="rId18"/>
    <p:sldId id="286" r:id="rId19"/>
    <p:sldId id="269" r:id="rId20"/>
    <p:sldId id="288" r:id="rId21"/>
  </p:sldIdLst>
  <p:sldSz cx="9144000" cy="5143500" type="screen16x9"/>
  <p:notesSz cx="6858000" cy="9144000"/>
  <p:embeddedFontLst>
    <p:embeddedFont>
      <p:font typeface="等线" panose="02010600030101010101" pitchFamily="2" charset="-122"/>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defaultTextStyle>
  <p:extLst>
    <p:ext uri="{EFAFB233-063F-42B5-8137-9DF3F51BA10A}">
      <p15:sldGuideLst xmlns:p15="http://schemas.microsoft.com/office/powerpoint/2012/main">
        <p15:guide id="1" orient="horz" pos="1620">
          <p15:clr>
            <a:srgbClr val="A4A3A4"/>
          </p15:clr>
        </p15:guide>
        <p15:guide id="2" pos="28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71297F"/>
    <a:srgbClr val="77236F"/>
    <a:srgbClr val="A43975"/>
    <a:srgbClr val="FFCC00"/>
    <a:srgbClr val="909E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29" autoAdjust="0"/>
    <p:restoredTop sz="80769" autoAdjust="0"/>
  </p:normalViewPr>
  <p:slideViewPr>
    <p:cSldViewPr snapToGrid="0">
      <p:cViewPr varScale="1">
        <p:scale>
          <a:sx n="122" d="100"/>
          <a:sy n="122" d="100"/>
        </p:scale>
        <p:origin x="1160" y="184"/>
      </p:cViewPr>
      <p:guideLst>
        <p:guide orient="horz" pos="1620"/>
        <p:guide pos="288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diagrams/_rels/data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diagrams/_rels/drawing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E5C0A4-8529-4FBB-8366-AAC2DB568E6D}"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zh-CN" altLang="en-US"/>
        </a:p>
      </dgm:t>
    </dgm:pt>
    <dgm:pt modelId="{CA9D6F05-3E76-4331-9D19-9DFF290643D3}">
      <dgm:prSet phldrT="[文本]"/>
      <dgm:spPr/>
      <dgm:t>
        <a:bodyPr/>
        <a:lstStyle/>
        <a:p>
          <a:r>
            <a:rPr lang="en-US" altLang="zh-CN" dirty="0"/>
            <a:t>STEP1</a:t>
          </a:r>
          <a:endParaRPr lang="zh-CN" altLang="en-US" dirty="0"/>
        </a:p>
      </dgm:t>
    </dgm:pt>
    <dgm:pt modelId="{BEB8E63D-1F56-47A9-B78B-E6F84FF6419A}" type="parTrans" cxnId="{820C7EF1-846F-4FB8-98F4-51289CE47474}">
      <dgm:prSet/>
      <dgm:spPr/>
      <dgm:t>
        <a:bodyPr/>
        <a:lstStyle/>
        <a:p>
          <a:endParaRPr lang="zh-CN" altLang="en-US"/>
        </a:p>
      </dgm:t>
    </dgm:pt>
    <dgm:pt modelId="{42AF6A64-1C89-47DC-9745-3603FA33AB93}" type="sibTrans" cxnId="{820C7EF1-846F-4FB8-98F4-51289CE47474}">
      <dgm:prSet/>
      <dgm:spPr/>
      <dgm:t>
        <a:bodyPr/>
        <a:lstStyle/>
        <a:p>
          <a:endParaRPr lang="zh-CN" altLang="en-US"/>
        </a:p>
      </dgm:t>
    </dgm:pt>
    <dgm:pt modelId="{C43F1A88-65C2-4199-8D4A-A752986E76E4}">
      <dgm:prSet phldrT="[文本]" custT="1"/>
      <dgm:spPr/>
      <dgm:t>
        <a:bodyPr/>
        <a:lstStyle/>
        <a:p>
          <a:pPr algn="just"/>
          <a:r>
            <a:rPr lang="en-US" sz="1400" dirty="0"/>
            <a:t>Use CNN for Prediction</a:t>
          </a:r>
          <a:endParaRPr lang="zh-CN" altLang="en-US" sz="1400" dirty="0"/>
        </a:p>
      </dgm:t>
    </dgm:pt>
    <dgm:pt modelId="{31558180-7CB5-44FA-9096-E91479C38DF4}" type="parTrans" cxnId="{98686E77-924D-41FD-82F0-A4A0B5F0E1AA}">
      <dgm:prSet/>
      <dgm:spPr/>
      <dgm:t>
        <a:bodyPr/>
        <a:lstStyle/>
        <a:p>
          <a:endParaRPr lang="zh-CN" altLang="en-US"/>
        </a:p>
      </dgm:t>
    </dgm:pt>
    <dgm:pt modelId="{A75911E8-6BEE-48CE-A988-8A43CDEC6B8F}" type="sibTrans" cxnId="{98686E77-924D-41FD-82F0-A4A0B5F0E1AA}">
      <dgm:prSet/>
      <dgm:spPr/>
      <dgm:t>
        <a:bodyPr/>
        <a:lstStyle/>
        <a:p>
          <a:endParaRPr lang="zh-CN" altLang="en-US"/>
        </a:p>
      </dgm:t>
    </dgm:pt>
    <dgm:pt modelId="{C925F4CE-B2BE-4984-A127-CCE64F8CA909}">
      <dgm:prSet phldrT="[文本]"/>
      <dgm:spPr/>
      <dgm:t>
        <a:bodyPr/>
        <a:lstStyle/>
        <a:p>
          <a:r>
            <a:rPr lang="en-US" altLang="zh-CN" dirty="0"/>
            <a:t>STEP2</a:t>
          </a:r>
          <a:endParaRPr lang="zh-CN" altLang="en-US" dirty="0"/>
        </a:p>
      </dgm:t>
    </dgm:pt>
    <dgm:pt modelId="{85E25AD4-080C-40AC-AB80-5FA47DD88AF3}" type="parTrans" cxnId="{3BCE3E7A-81C9-49A5-9A88-FED83D5A5AAA}">
      <dgm:prSet/>
      <dgm:spPr/>
      <dgm:t>
        <a:bodyPr/>
        <a:lstStyle/>
        <a:p>
          <a:endParaRPr lang="zh-CN" altLang="en-US"/>
        </a:p>
      </dgm:t>
    </dgm:pt>
    <dgm:pt modelId="{58CC834D-D4E7-4234-AB41-E49CDF5C3EF5}" type="sibTrans" cxnId="{3BCE3E7A-81C9-49A5-9A88-FED83D5A5AAA}">
      <dgm:prSet/>
      <dgm:spPr/>
      <dgm:t>
        <a:bodyPr/>
        <a:lstStyle/>
        <a:p>
          <a:endParaRPr lang="zh-CN" altLang="en-US"/>
        </a:p>
      </dgm:t>
    </dgm:pt>
    <dgm:pt modelId="{731A9CC5-602B-4027-9446-4A7025D76FB2}">
      <dgm:prSet phldrT="[文本]" custT="1"/>
      <dgm:spPr/>
      <dgm:t>
        <a:bodyPr/>
        <a:lstStyle/>
        <a:p>
          <a:pPr algn="just"/>
          <a:r>
            <a:rPr lang="en-US" sz="1200" dirty="0"/>
            <a:t>Use LSTM for Prediction</a:t>
          </a:r>
          <a:endParaRPr lang="zh-CN" altLang="en-US" sz="1200" dirty="0"/>
        </a:p>
      </dgm:t>
    </dgm:pt>
    <dgm:pt modelId="{0742E85A-C027-4FA6-8F97-127D6EE5C2CE}" type="parTrans" cxnId="{0F9D2D1F-91FA-48A5-A09D-E782D7BA67BB}">
      <dgm:prSet/>
      <dgm:spPr/>
      <dgm:t>
        <a:bodyPr/>
        <a:lstStyle/>
        <a:p>
          <a:endParaRPr lang="zh-CN" altLang="en-US"/>
        </a:p>
      </dgm:t>
    </dgm:pt>
    <dgm:pt modelId="{67840D41-C24A-4D00-9D60-EE0D08E2AECC}" type="sibTrans" cxnId="{0F9D2D1F-91FA-48A5-A09D-E782D7BA67BB}">
      <dgm:prSet/>
      <dgm:spPr/>
      <dgm:t>
        <a:bodyPr/>
        <a:lstStyle/>
        <a:p>
          <a:endParaRPr lang="zh-CN" altLang="en-US"/>
        </a:p>
      </dgm:t>
    </dgm:pt>
    <dgm:pt modelId="{289A8E03-38E6-413F-9430-F2C6F9AB34D6}">
      <dgm:prSet phldrT="[文本]"/>
      <dgm:spPr/>
      <dgm:t>
        <a:bodyPr/>
        <a:lstStyle/>
        <a:p>
          <a:r>
            <a:rPr lang="en-US" altLang="zh-CN" dirty="0"/>
            <a:t>STEP3</a:t>
          </a:r>
          <a:endParaRPr lang="zh-CN" altLang="en-US" dirty="0"/>
        </a:p>
      </dgm:t>
    </dgm:pt>
    <dgm:pt modelId="{B8101C2B-0924-4F38-833E-FB5961A241CE}" type="parTrans" cxnId="{785E0BA4-D7AD-4C61-A927-FCC2AE9A3E68}">
      <dgm:prSet/>
      <dgm:spPr/>
      <dgm:t>
        <a:bodyPr/>
        <a:lstStyle/>
        <a:p>
          <a:endParaRPr lang="zh-CN" altLang="en-US"/>
        </a:p>
      </dgm:t>
    </dgm:pt>
    <dgm:pt modelId="{4CC63720-F3E8-4A67-A3B7-073D79E282CD}" type="sibTrans" cxnId="{785E0BA4-D7AD-4C61-A927-FCC2AE9A3E68}">
      <dgm:prSet/>
      <dgm:spPr/>
      <dgm:t>
        <a:bodyPr/>
        <a:lstStyle/>
        <a:p>
          <a:endParaRPr lang="zh-CN" altLang="en-US"/>
        </a:p>
      </dgm:t>
    </dgm:pt>
    <dgm:pt modelId="{AB4A0CFE-57AF-432A-AF45-25FB1AF1CE10}">
      <dgm:prSet phldrT="[文本]" custT="1"/>
      <dgm:spPr/>
      <dgm:t>
        <a:bodyPr/>
        <a:lstStyle/>
        <a:p>
          <a:pPr algn="just"/>
          <a:r>
            <a:rPr lang="en-US" sz="1200" dirty="0"/>
            <a:t>Compare the Two Models: </a:t>
          </a:r>
          <a:endParaRPr lang="zh-CN" altLang="en-US" sz="1200" dirty="0"/>
        </a:p>
      </dgm:t>
    </dgm:pt>
    <dgm:pt modelId="{B3AEC7D1-C350-4FFF-A0B6-5F58C902FE29}" type="parTrans" cxnId="{D49F52BA-539A-45E8-93C2-6F4698539213}">
      <dgm:prSet/>
      <dgm:spPr/>
      <dgm:t>
        <a:bodyPr/>
        <a:lstStyle/>
        <a:p>
          <a:endParaRPr lang="zh-CN" altLang="en-US"/>
        </a:p>
      </dgm:t>
    </dgm:pt>
    <dgm:pt modelId="{31B28820-AFAB-4BD2-AC82-FEF2F9AFEE98}" type="sibTrans" cxnId="{D49F52BA-539A-45E8-93C2-6F4698539213}">
      <dgm:prSet/>
      <dgm:spPr/>
      <dgm:t>
        <a:bodyPr/>
        <a:lstStyle/>
        <a:p>
          <a:endParaRPr lang="zh-CN" altLang="en-US"/>
        </a:p>
      </dgm:t>
    </dgm:pt>
    <dgm:pt modelId="{40B9BBC2-B86A-4C3B-AB6F-CD662AEED748}">
      <dgm:prSet phldrT="[文本]" custT="1"/>
      <dgm:spPr/>
      <dgm:t>
        <a:bodyPr/>
        <a:lstStyle/>
        <a:p>
          <a:pPr algn="just"/>
          <a:r>
            <a:rPr lang="en-CA" altLang="zh-CN" sz="1200" dirty="0"/>
            <a:t>LSTM won</a:t>
          </a:r>
          <a:endParaRPr lang="zh-CN" altLang="en-US" sz="1200" dirty="0"/>
        </a:p>
      </dgm:t>
    </dgm:pt>
    <dgm:pt modelId="{BD39030F-BE0D-42C8-94C0-34F2392E7883}" type="parTrans" cxnId="{E029F1D3-48BA-432C-AB7E-484983597458}">
      <dgm:prSet/>
      <dgm:spPr/>
      <dgm:t>
        <a:bodyPr/>
        <a:lstStyle/>
        <a:p>
          <a:endParaRPr lang="zh-CN" altLang="en-US"/>
        </a:p>
      </dgm:t>
    </dgm:pt>
    <dgm:pt modelId="{F5700BE7-286C-49FC-A42A-C950ECB6CC7D}" type="sibTrans" cxnId="{E029F1D3-48BA-432C-AB7E-484983597458}">
      <dgm:prSet/>
      <dgm:spPr/>
      <dgm:t>
        <a:bodyPr/>
        <a:lstStyle/>
        <a:p>
          <a:endParaRPr lang="zh-CN" altLang="en-US"/>
        </a:p>
      </dgm:t>
    </dgm:pt>
    <dgm:pt modelId="{CB74318C-04F1-4993-AE5F-8A32A09F1259}" type="pres">
      <dgm:prSet presAssocID="{4CE5C0A4-8529-4FBB-8366-AAC2DB568E6D}" presName="linearFlow" presStyleCnt="0">
        <dgm:presLayoutVars>
          <dgm:dir/>
          <dgm:animLvl val="lvl"/>
          <dgm:resizeHandles val="exact"/>
        </dgm:presLayoutVars>
      </dgm:prSet>
      <dgm:spPr/>
    </dgm:pt>
    <dgm:pt modelId="{6C0DCEE7-18EC-43A7-8D24-E8DA77387717}" type="pres">
      <dgm:prSet presAssocID="{CA9D6F05-3E76-4331-9D19-9DFF290643D3}" presName="composite" presStyleCnt="0"/>
      <dgm:spPr/>
    </dgm:pt>
    <dgm:pt modelId="{129898B1-AD7B-436A-9520-01E0E8C7A8DF}" type="pres">
      <dgm:prSet presAssocID="{CA9D6F05-3E76-4331-9D19-9DFF290643D3}" presName="parentText" presStyleLbl="alignNode1" presStyleIdx="0" presStyleCnt="3">
        <dgm:presLayoutVars>
          <dgm:chMax val="1"/>
          <dgm:bulletEnabled val="1"/>
        </dgm:presLayoutVars>
      </dgm:prSet>
      <dgm:spPr/>
    </dgm:pt>
    <dgm:pt modelId="{8D0E5C09-E7AB-446E-B4F2-A673AC1DB497}" type="pres">
      <dgm:prSet presAssocID="{CA9D6F05-3E76-4331-9D19-9DFF290643D3}" presName="descendantText" presStyleLbl="alignAcc1" presStyleIdx="0" presStyleCnt="3">
        <dgm:presLayoutVars>
          <dgm:bulletEnabled val="1"/>
        </dgm:presLayoutVars>
      </dgm:prSet>
      <dgm:spPr/>
    </dgm:pt>
    <dgm:pt modelId="{016CA866-BFF5-425D-8B77-77D17ECCDD47}" type="pres">
      <dgm:prSet presAssocID="{42AF6A64-1C89-47DC-9745-3603FA33AB93}" presName="sp" presStyleCnt="0"/>
      <dgm:spPr/>
    </dgm:pt>
    <dgm:pt modelId="{B9FEBBFA-18E5-47BF-B7C3-AD27B0BAA172}" type="pres">
      <dgm:prSet presAssocID="{C925F4CE-B2BE-4984-A127-CCE64F8CA909}" presName="composite" presStyleCnt="0"/>
      <dgm:spPr/>
    </dgm:pt>
    <dgm:pt modelId="{F9A72626-A5BF-49A7-ABD8-D064E169F3EE}" type="pres">
      <dgm:prSet presAssocID="{C925F4CE-B2BE-4984-A127-CCE64F8CA909}" presName="parentText" presStyleLbl="alignNode1" presStyleIdx="1" presStyleCnt="3">
        <dgm:presLayoutVars>
          <dgm:chMax val="1"/>
          <dgm:bulletEnabled val="1"/>
        </dgm:presLayoutVars>
      </dgm:prSet>
      <dgm:spPr/>
    </dgm:pt>
    <dgm:pt modelId="{0B0F729E-8F2A-4805-8D71-500CF8E3C55F}" type="pres">
      <dgm:prSet presAssocID="{C925F4CE-B2BE-4984-A127-CCE64F8CA909}" presName="descendantText" presStyleLbl="alignAcc1" presStyleIdx="1" presStyleCnt="3">
        <dgm:presLayoutVars>
          <dgm:bulletEnabled val="1"/>
        </dgm:presLayoutVars>
      </dgm:prSet>
      <dgm:spPr/>
    </dgm:pt>
    <dgm:pt modelId="{C69DC20F-20A0-4DE1-9F6A-9B6ACFFAAE2A}" type="pres">
      <dgm:prSet presAssocID="{58CC834D-D4E7-4234-AB41-E49CDF5C3EF5}" presName="sp" presStyleCnt="0"/>
      <dgm:spPr/>
    </dgm:pt>
    <dgm:pt modelId="{0B4A2E60-05FC-4809-ADBA-24371E4E033D}" type="pres">
      <dgm:prSet presAssocID="{289A8E03-38E6-413F-9430-F2C6F9AB34D6}" presName="composite" presStyleCnt="0"/>
      <dgm:spPr/>
    </dgm:pt>
    <dgm:pt modelId="{588588CB-616C-4636-AC2E-CC92F412251F}" type="pres">
      <dgm:prSet presAssocID="{289A8E03-38E6-413F-9430-F2C6F9AB34D6}" presName="parentText" presStyleLbl="alignNode1" presStyleIdx="2" presStyleCnt="3">
        <dgm:presLayoutVars>
          <dgm:chMax val="1"/>
          <dgm:bulletEnabled val="1"/>
        </dgm:presLayoutVars>
      </dgm:prSet>
      <dgm:spPr/>
    </dgm:pt>
    <dgm:pt modelId="{8323713E-B11E-4AA3-92EA-E0C3865659FB}" type="pres">
      <dgm:prSet presAssocID="{289A8E03-38E6-413F-9430-F2C6F9AB34D6}" presName="descendantText" presStyleLbl="alignAcc1" presStyleIdx="2" presStyleCnt="3">
        <dgm:presLayoutVars>
          <dgm:bulletEnabled val="1"/>
        </dgm:presLayoutVars>
      </dgm:prSet>
      <dgm:spPr/>
    </dgm:pt>
  </dgm:ptLst>
  <dgm:cxnLst>
    <dgm:cxn modelId="{D33E8B13-BB95-44D8-96A1-58C27E00301C}" type="presOf" srcId="{C43F1A88-65C2-4199-8D4A-A752986E76E4}" destId="{8D0E5C09-E7AB-446E-B4F2-A673AC1DB497}" srcOrd="0" destOrd="0" presId="urn:microsoft.com/office/officeart/2005/8/layout/chevron2"/>
    <dgm:cxn modelId="{EBB85F16-946A-42CE-AF28-5615CB080E30}" type="presOf" srcId="{731A9CC5-602B-4027-9446-4A7025D76FB2}" destId="{0B0F729E-8F2A-4805-8D71-500CF8E3C55F}" srcOrd="0" destOrd="0" presId="urn:microsoft.com/office/officeart/2005/8/layout/chevron2"/>
    <dgm:cxn modelId="{4D5DD218-8DF5-41D3-88C5-B364F3A9909D}" type="presOf" srcId="{AB4A0CFE-57AF-432A-AF45-25FB1AF1CE10}" destId="{8323713E-B11E-4AA3-92EA-E0C3865659FB}" srcOrd="0" destOrd="0" presId="urn:microsoft.com/office/officeart/2005/8/layout/chevron2"/>
    <dgm:cxn modelId="{0F9D2D1F-91FA-48A5-A09D-E782D7BA67BB}" srcId="{C925F4CE-B2BE-4984-A127-CCE64F8CA909}" destId="{731A9CC5-602B-4027-9446-4A7025D76FB2}" srcOrd="0" destOrd="0" parTransId="{0742E85A-C027-4FA6-8F97-127D6EE5C2CE}" sibTransId="{67840D41-C24A-4D00-9D60-EE0D08E2AECC}"/>
    <dgm:cxn modelId="{98686E77-924D-41FD-82F0-A4A0B5F0E1AA}" srcId="{CA9D6F05-3E76-4331-9D19-9DFF290643D3}" destId="{C43F1A88-65C2-4199-8D4A-A752986E76E4}" srcOrd="0" destOrd="0" parTransId="{31558180-7CB5-44FA-9096-E91479C38DF4}" sibTransId="{A75911E8-6BEE-48CE-A988-8A43CDEC6B8F}"/>
    <dgm:cxn modelId="{3BCE3E7A-81C9-49A5-9A88-FED83D5A5AAA}" srcId="{4CE5C0A4-8529-4FBB-8366-AAC2DB568E6D}" destId="{C925F4CE-B2BE-4984-A127-CCE64F8CA909}" srcOrd="1" destOrd="0" parTransId="{85E25AD4-080C-40AC-AB80-5FA47DD88AF3}" sibTransId="{58CC834D-D4E7-4234-AB41-E49CDF5C3EF5}"/>
    <dgm:cxn modelId="{B2E46B8A-4A34-4D1B-9324-B82B79BB2191}" type="presOf" srcId="{C925F4CE-B2BE-4984-A127-CCE64F8CA909}" destId="{F9A72626-A5BF-49A7-ABD8-D064E169F3EE}" srcOrd="0" destOrd="0" presId="urn:microsoft.com/office/officeart/2005/8/layout/chevron2"/>
    <dgm:cxn modelId="{4A347C9A-50FA-40A9-A56F-94139840F89F}" type="presOf" srcId="{4CE5C0A4-8529-4FBB-8366-AAC2DB568E6D}" destId="{CB74318C-04F1-4993-AE5F-8A32A09F1259}" srcOrd="0" destOrd="0" presId="urn:microsoft.com/office/officeart/2005/8/layout/chevron2"/>
    <dgm:cxn modelId="{785E0BA4-D7AD-4C61-A927-FCC2AE9A3E68}" srcId="{4CE5C0A4-8529-4FBB-8366-AAC2DB568E6D}" destId="{289A8E03-38E6-413F-9430-F2C6F9AB34D6}" srcOrd="2" destOrd="0" parTransId="{B8101C2B-0924-4F38-833E-FB5961A241CE}" sibTransId="{4CC63720-F3E8-4A67-A3B7-073D79E282CD}"/>
    <dgm:cxn modelId="{463764B8-C020-4314-AD00-C8EB4FE2FEF1}" type="presOf" srcId="{289A8E03-38E6-413F-9430-F2C6F9AB34D6}" destId="{588588CB-616C-4636-AC2E-CC92F412251F}" srcOrd="0" destOrd="0" presId="urn:microsoft.com/office/officeart/2005/8/layout/chevron2"/>
    <dgm:cxn modelId="{D49F52BA-539A-45E8-93C2-6F4698539213}" srcId="{289A8E03-38E6-413F-9430-F2C6F9AB34D6}" destId="{AB4A0CFE-57AF-432A-AF45-25FB1AF1CE10}" srcOrd="0" destOrd="0" parTransId="{B3AEC7D1-C350-4FFF-A0B6-5F58C902FE29}" sibTransId="{31B28820-AFAB-4BD2-AC82-FEF2F9AFEE98}"/>
    <dgm:cxn modelId="{E029F1D3-48BA-432C-AB7E-484983597458}" srcId="{289A8E03-38E6-413F-9430-F2C6F9AB34D6}" destId="{40B9BBC2-B86A-4C3B-AB6F-CD662AEED748}" srcOrd="1" destOrd="0" parTransId="{BD39030F-BE0D-42C8-94C0-34F2392E7883}" sibTransId="{F5700BE7-286C-49FC-A42A-C950ECB6CC7D}"/>
    <dgm:cxn modelId="{A4960CD5-1FB0-4215-8F71-4B79A5884B42}" type="presOf" srcId="{40B9BBC2-B86A-4C3B-AB6F-CD662AEED748}" destId="{8323713E-B11E-4AA3-92EA-E0C3865659FB}" srcOrd="0" destOrd="1" presId="urn:microsoft.com/office/officeart/2005/8/layout/chevron2"/>
    <dgm:cxn modelId="{AB63DED8-66B2-4DE4-A4CD-3BFA21EE6B34}" type="presOf" srcId="{CA9D6F05-3E76-4331-9D19-9DFF290643D3}" destId="{129898B1-AD7B-436A-9520-01E0E8C7A8DF}" srcOrd="0" destOrd="0" presId="urn:microsoft.com/office/officeart/2005/8/layout/chevron2"/>
    <dgm:cxn modelId="{820C7EF1-846F-4FB8-98F4-51289CE47474}" srcId="{4CE5C0A4-8529-4FBB-8366-AAC2DB568E6D}" destId="{CA9D6F05-3E76-4331-9D19-9DFF290643D3}" srcOrd="0" destOrd="0" parTransId="{BEB8E63D-1F56-47A9-B78B-E6F84FF6419A}" sibTransId="{42AF6A64-1C89-47DC-9745-3603FA33AB93}"/>
    <dgm:cxn modelId="{236BD344-3F30-403F-8250-BCD0B0DF967A}" type="presParOf" srcId="{CB74318C-04F1-4993-AE5F-8A32A09F1259}" destId="{6C0DCEE7-18EC-43A7-8D24-E8DA77387717}" srcOrd="0" destOrd="0" presId="urn:microsoft.com/office/officeart/2005/8/layout/chevron2"/>
    <dgm:cxn modelId="{7EC93421-C3F6-4D16-9683-E30DD856C7A1}" type="presParOf" srcId="{6C0DCEE7-18EC-43A7-8D24-E8DA77387717}" destId="{129898B1-AD7B-436A-9520-01E0E8C7A8DF}" srcOrd="0" destOrd="0" presId="urn:microsoft.com/office/officeart/2005/8/layout/chevron2"/>
    <dgm:cxn modelId="{85E14728-26C5-468F-A816-58A887410999}" type="presParOf" srcId="{6C0DCEE7-18EC-43A7-8D24-E8DA77387717}" destId="{8D0E5C09-E7AB-446E-B4F2-A673AC1DB497}" srcOrd="1" destOrd="0" presId="urn:microsoft.com/office/officeart/2005/8/layout/chevron2"/>
    <dgm:cxn modelId="{37184B1C-1784-478A-AE44-39B278FFC19A}" type="presParOf" srcId="{CB74318C-04F1-4993-AE5F-8A32A09F1259}" destId="{016CA866-BFF5-425D-8B77-77D17ECCDD47}" srcOrd="1" destOrd="0" presId="urn:microsoft.com/office/officeart/2005/8/layout/chevron2"/>
    <dgm:cxn modelId="{97F8A307-EBA5-4017-A1AD-DA9524033577}" type="presParOf" srcId="{CB74318C-04F1-4993-AE5F-8A32A09F1259}" destId="{B9FEBBFA-18E5-47BF-B7C3-AD27B0BAA172}" srcOrd="2" destOrd="0" presId="urn:microsoft.com/office/officeart/2005/8/layout/chevron2"/>
    <dgm:cxn modelId="{7FAD712D-8FB4-430A-B355-50BB57F426B5}" type="presParOf" srcId="{B9FEBBFA-18E5-47BF-B7C3-AD27B0BAA172}" destId="{F9A72626-A5BF-49A7-ABD8-D064E169F3EE}" srcOrd="0" destOrd="0" presId="urn:microsoft.com/office/officeart/2005/8/layout/chevron2"/>
    <dgm:cxn modelId="{B014D4FD-0A1E-47E7-A1F5-37DCFEE202AD}" type="presParOf" srcId="{B9FEBBFA-18E5-47BF-B7C3-AD27B0BAA172}" destId="{0B0F729E-8F2A-4805-8D71-500CF8E3C55F}" srcOrd="1" destOrd="0" presId="urn:microsoft.com/office/officeart/2005/8/layout/chevron2"/>
    <dgm:cxn modelId="{8E63F89B-9783-40C4-8612-C6E849D707C7}" type="presParOf" srcId="{CB74318C-04F1-4993-AE5F-8A32A09F1259}" destId="{C69DC20F-20A0-4DE1-9F6A-9B6ACFFAAE2A}" srcOrd="3" destOrd="0" presId="urn:microsoft.com/office/officeart/2005/8/layout/chevron2"/>
    <dgm:cxn modelId="{3B1A0017-D8EF-49B1-8378-A91F16261D31}" type="presParOf" srcId="{CB74318C-04F1-4993-AE5F-8A32A09F1259}" destId="{0B4A2E60-05FC-4809-ADBA-24371E4E033D}" srcOrd="4" destOrd="0" presId="urn:microsoft.com/office/officeart/2005/8/layout/chevron2"/>
    <dgm:cxn modelId="{AA1A9EF1-A75F-4040-A4B8-49A9E06E1BEC}" type="presParOf" srcId="{0B4A2E60-05FC-4809-ADBA-24371E4E033D}" destId="{588588CB-616C-4636-AC2E-CC92F412251F}" srcOrd="0" destOrd="0" presId="urn:microsoft.com/office/officeart/2005/8/layout/chevron2"/>
    <dgm:cxn modelId="{945D8C7E-58DC-4BFD-9C36-5D5133B917DC}" type="presParOf" srcId="{0B4A2E60-05FC-4809-ADBA-24371E4E033D}" destId="{8323713E-B11E-4AA3-92EA-E0C3865659FB}"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0D3C594-7F61-4AC1-A771-6E078ACE95ED}" type="doc">
      <dgm:prSet loTypeId="urn:microsoft.com/office/officeart/2005/8/layout/vList4" loCatId="list" qsTypeId="urn:microsoft.com/office/officeart/2005/8/quickstyle/simple1" qsCatId="simple" csTypeId="urn:microsoft.com/office/officeart/2005/8/colors/accent1_5" csCatId="accent1" phldr="1"/>
      <dgm:spPr/>
      <dgm:t>
        <a:bodyPr/>
        <a:lstStyle/>
        <a:p>
          <a:endParaRPr lang="zh-CN" altLang="en-US"/>
        </a:p>
      </dgm:t>
    </dgm:pt>
    <dgm:pt modelId="{CB116E43-D67B-465B-9A87-D710082A4BFF}">
      <dgm:prSet phldrT="[文本]" custT="1"/>
      <dgm:spPr/>
      <dgm:t>
        <a:bodyPr/>
        <a:lstStyle/>
        <a:p>
          <a:pPr algn="just"/>
          <a:r>
            <a:rPr lang="en-US" altLang="en-US" sz="1600" b="1" dirty="0"/>
            <a:t>Add data from 2021-2024 to see if our predictions are accurate</a:t>
          </a:r>
          <a:endParaRPr lang="zh-CN" altLang="en-US" sz="1600" b="1" dirty="0"/>
        </a:p>
      </dgm:t>
    </dgm:pt>
    <dgm:pt modelId="{2B9ECB36-9278-4CF8-ADF5-B170876EF742}" type="parTrans" cxnId="{C148D574-5B38-40AB-8A98-9447656324EF}">
      <dgm:prSet/>
      <dgm:spPr/>
      <dgm:t>
        <a:bodyPr/>
        <a:lstStyle/>
        <a:p>
          <a:endParaRPr lang="zh-CN" altLang="en-US"/>
        </a:p>
      </dgm:t>
    </dgm:pt>
    <dgm:pt modelId="{7677D762-80FB-4830-8024-0F94D27D3EF9}" type="sibTrans" cxnId="{C148D574-5B38-40AB-8A98-9447656324EF}">
      <dgm:prSet/>
      <dgm:spPr/>
      <dgm:t>
        <a:bodyPr/>
        <a:lstStyle/>
        <a:p>
          <a:endParaRPr lang="zh-CN" altLang="en-US"/>
        </a:p>
      </dgm:t>
    </dgm:pt>
    <dgm:pt modelId="{C853D135-B92E-4D17-96E6-86D3F8405BB9}">
      <dgm:prSet phldrT="[文本]" custT="1"/>
      <dgm:spPr/>
      <dgm:t>
        <a:bodyPr/>
        <a:lstStyle/>
        <a:p>
          <a:pPr algn="just"/>
          <a:r>
            <a:rPr lang="en-US" altLang="en-US" sz="1600" b="1" dirty="0"/>
            <a:t>Study the enhancement of the Internet by the development of 5G technology in recent years and the changes in the Internet user landscape</a:t>
          </a:r>
          <a:endParaRPr lang="zh-CN" altLang="en-US" sz="1600" b="1" dirty="0"/>
        </a:p>
      </dgm:t>
    </dgm:pt>
    <dgm:pt modelId="{7B7C425F-9133-4805-AC9F-DAB1399CDA49}" type="parTrans" cxnId="{A94C52BA-8C64-4193-8515-130CDB45CF2C}">
      <dgm:prSet/>
      <dgm:spPr/>
      <dgm:t>
        <a:bodyPr/>
        <a:lstStyle/>
        <a:p>
          <a:endParaRPr lang="zh-CN" altLang="en-US"/>
        </a:p>
      </dgm:t>
    </dgm:pt>
    <dgm:pt modelId="{AE879564-CD7A-44A5-8EBF-69E8DE341E14}" type="sibTrans" cxnId="{A94C52BA-8C64-4193-8515-130CDB45CF2C}">
      <dgm:prSet/>
      <dgm:spPr/>
      <dgm:t>
        <a:bodyPr/>
        <a:lstStyle/>
        <a:p>
          <a:endParaRPr lang="zh-CN" altLang="en-US"/>
        </a:p>
      </dgm:t>
    </dgm:pt>
    <dgm:pt modelId="{EBA2BA9F-83B8-41F1-A6F0-107E94A6E847}">
      <dgm:prSet phldrT="[文本]" custT="1"/>
      <dgm:spPr/>
      <dgm:t>
        <a:bodyPr/>
        <a:lstStyle/>
        <a:p>
          <a:pPr algn="just"/>
          <a:r>
            <a:rPr lang="en-US" altLang="en-US" sz="1600" b="1" dirty="0"/>
            <a:t>Use some techniques that we haven't learned in class to create better visual effects</a:t>
          </a:r>
          <a:endParaRPr lang="zh-CN" altLang="en-US" sz="1600" b="1" dirty="0"/>
        </a:p>
      </dgm:t>
    </dgm:pt>
    <dgm:pt modelId="{6F35AB9D-4C7E-4E8B-9953-BC8365A1CCAB}" type="parTrans" cxnId="{C9665699-CA6B-4AAA-A199-2C6A1B1F7D14}">
      <dgm:prSet/>
      <dgm:spPr/>
      <dgm:t>
        <a:bodyPr/>
        <a:lstStyle/>
        <a:p>
          <a:endParaRPr lang="zh-CN" altLang="en-US"/>
        </a:p>
      </dgm:t>
    </dgm:pt>
    <dgm:pt modelId="{DB42CA22-9E45-4152-9E32-F05F70AC008C}" type="sibTrans" cxnId="{C9665699-CA6B-4AAA-A199-2C6A1B1F7D14}">
      <dgm:prSet/>
      <dgm:spPr/>
      <dgm:t>
        <a:bodyPr/>
        <a:lstStyle/>
        <a:p>
          <a:endParaRPr lang="zh-CN" altLang="en-US"/>
        </a:p>
      </dgm:t>
    </dgm:pt>
    <dgm:pt modelId="{152B2B1A-152F-415E-A0C8-B4B4BA4035A3}" type="pres">
      <dgm:prSet presAssocID="{B0D3C594-7F61-4AC1-A771-6E078ACE95ED}" presName="linear" presStyleCnt="0">
        <dgm:presLayoutVars>
          <dgm:dir/>
          <dgm:resizeHandles val="exact"/>
        </dgm:presLayoutVars>
      </dgm:prSet>
      <dgm:spPr/>
    </dgm:pt>
    <dgm:pt modelId="{50AD3254-1A3E-4DA0-A790-BD04E93A0EC3}" type="pres">
      <dgm:prSet presAssocID="{CB116E43-D67B-465B-9A87-D710082A4BFF}" presName="comp" presStyleCnt="0"/>
      <dgm:spPr/>
    </dgm:pt>
    <dgm:pt modelId="{A812E9C7-1AB5-4C3F-AD8B-0EF4A5515BEB}" type="pres">
      <dgm:prSet presAssocID="{CB116E43-D67B-465B-9A87-D710082A4BFF}" presName="box" presStyleLbl="node1" presStyleIdx="0" presStyleCnt="3" custLinFactNeighborX="-772" custLinFactNeighborY="-958"/>
      <dgm:spPr/>
    </dgm:pt>
    <dgm:pt modelId="{CDBBF95C-547D-41D3-A01A-88B0B79BDAAC}" type="pres">
      <dgm:prSet presAssocID="{CB116E43-D67B-465B-9A87-D710082A4BFF}" presName="img" presStyleLbl="fgImgPlace1" presStyleIdx="0" presStyleCnt="3"/>
      <dgm:spPr>
        <a:blipFill rotWithShape="1">
          <a:blip xmlns:r="http://schemas.openxmlformats.org/officeDocument/2006/relationships" r:embed="rId1"/>
          <a:srcRect/>
          <a:stretch>
            <a:fillRect t="-24000" b="-24000"/>
          </a:stretch>
        </a:blipFill>
      </dgm:spPr>
    </dgm:pt>
    <dgm:pt modelId="{9456D0AB-D106-4970-84BC-BCBBD97137F1}" type="pres">
      <dgm:prSet presAssocID="{CB116E43-D67B-465B-9A87-D710082A4BFF}" presName="text" presStyleLbl="node1" presStyleIdx="0" presStyleCnt="3">
        <dgm:presLayoutVars>
          <dgm:bulletEnabled val="1"/>
        </dgm:presLayoutVars>
      </dgm:prSet>
      <dgm:spPr/>
    </dgm:pt>
    <dgm:pt modelId="{8400474B-7075-496C-A9ED-B20D79F07596}" type="pres">
      <dgm:prSet presAssocID="{7677D762-80FB-4830-8024-0F94D27D3EF9}" presName="spacer" presStyleCnt="0"/>
      <dgm:spPr/>
    </dgm:pt>
    <dgm:pt modelId="{89CA4D76-A502-442E-86C6-53019053A39B}" type="pres">
      <dgm:prSet presAssocID="{C853D135-B92E-4D17-96E6-86D3F8405BB9}" presName="comp" presStyleCnt="0"/>
      <dgm:spPr/>
    </dgm:pt>
    <dgm:pt modelId="{97DAD92D-0F98-4D95-8AA1-0D62012BE0E2}" type="pres">
      <dgm:prSet presAssocID="{C853D135-B92E-4D17-96E6-86D3F8405BB9}" presName="box" presStyleLbl="node1" presStyleIdx="1" presStyleCnt="3"/>
      <dgm:spPr/>
    </dgm:pt>
    <dgm:pt modelId="{D066ECAF-4312-44D8-9262-25E8E28E7479}" type="pres">
      <dgm:prSet presAssocID="{C853D135-B92E-4D17-96E6-86D3F8405BB9}" presName="img" presStyleLbl="fgImgPlace1" presStyleIdx="1" presStyleCnt="3"/>
      <dgm:spPr>
        <a:blipFill rotWithShape="1">
          <a:blip xmlns:r="http://schemas.openxmlformats.org/officeDocument/2006/relationships" r:embed="rId2"/>
          <a:srcRect/>
          <a:stretch>
            <a:fillRect t="-6000" b="-6000"/>
          </a:stretch>
        </a:blipFill>
      </dgm:spPr>
    </dgm:pt>
    <dgm:pt modelId="{039FDDC4-7A89-4D1D-890E-9276552843D4}" type="pres">
      <dgm:prSet presAssocID="{C853D135-B92E-4D17-96E6-86D3F8405BB9}" presName="text" presStyleLbl="node1" presStyleIdx="1" presStyleCnt="3">
        <dgm:presLayoutVars>
          <dgm:bulletEnabled val="1"/>
        </dgm:presLayoutVars>
      </dgm:prSet>
      <dgm:spPr/>
    </dgm:pt>
    <dgm:pt modelId="{58D93DAC-E818-4C82-B77F-DD4488C5637B}" type="pres">
      <dgm:prSet presAssocID="{AE879564-CD7A-44A5-8EBF-69E8DE341E14}" presName="spacer" presStyleCnt="0"/>
      <dgm:spPr/>
    </dgm:pt>
    <dgm:pt modelId="{18894CAF-23D9-436D-AE61-C39E08CAD994}" type="pres">
      <dgm:prSet presAssocID="{EBA2BA9F-83B8-41F1-A6F0-107E94A6E847}" presName="comp" presStyleCnt="0"/>
      <dgm:spPr/>
    </dgm:pt>
    <dgm:pt modelId="{C9427510-4F9C-4EFF-BE98-87E9D62D9E84}" type="pres">
      <dgm:prSet presAssocID="{EBA2BA9F-83B8-41F1-A6F0-107E94A6E847}" presName="box" presStyleLbl="node1" presStyleIdx="2" presStyleCnt="3"/>
      <dgm:spPr/>
    </dgm:pt>
    <dgm:pt modelId="{D3F2A571-3F99-4926-9D39-6A627F6FF9FE}" type="pres">
      <dgm:prSet presAssocID="{EBA2BA9F-83B8-41F1-A6F0-107E94A6E847}" presName="img" presStyleLbl="fgImgPlace1" presStyleIdx="2" presStyleCnt="3"/>
      <dgm:spPr>
        <a:blipFill rotWithShape="1">
          <a:blip xmlns:r="http://schemas.openxmlformats.org/officeDocument/2006/relationships" r:embed="rId3"/>
          <a:srcRect/>
          <a:stretch>
            <a:fillRect t="-31000" b="-31000"/>
          </a:stretch>
        </a:blipFill>
      </dgm:spPr>
    </dgm:pt>
    <dgm:pt modelId="{983BF48A-8BFD-438E-99AC-3AEC7724F472}" type="pres">
      <dgm:prSet presAssocID="{EBA2BA9F-83B8-41F1-A6F0-107E94A6E847}" presName="text" presStyleLbl="node1" presStyleIdx="2" presStyleCnt="3">
        <dgm:presLayoutVars>
          <dgm:bulletEnabled val="1"/>
        </dgm:presLayoutVars>
      </dgm:prSet>
      <dgm:spPr/>
    </dgm:pt>
  </dgm:ptLst>
  <dgm:cxnLst>
    <dgm:cxn modelId="{3897DD11-0253-4A89-B904-58E3B8275065}" type="presOf" srcId="{EBA2BA9F-83B8-41F1-A6F0-107E94A6E847}" destId="{983BF48A-8BFD-438E-99AC-3AEC7724F472}" srcOrd="1" destOrd="0" presId="urn:microsoft.com/office/officeart/2005/8/layout/vList4"/>
    <dgm:cxn modelId="{8D6F991F-E469-47E0-9269-1EA13D93D159}" type="presOf" srcId="{EBA2BA9F-83B8-41F1-A6F0-107E94A6E847}" destId="{C9427510-4F9C-4EFF-BE98-87E9D62D9E84}" srcOrd="0" destOrd="0" presId="urn:microsoft.com/office/officeart/2005/8/layout/vList4"/>
    <dgm:cxn modelId="{5BBE3A32-3583-4535-A96B-FD29B7CAE431}" type="presOf" srcId="{C853D135-B92E-4D17-96E6-86D3F8405BB9}" destId="{97DAD92D-0F98-4D95-8AA1-0D62012BE0E2}" srcOrd="0" destOrd="0" presId="urn:microsoft.com/office/officeart/2005/8/layout/vList4"/>
    <dgm:cxn modelId="{C53C8739-7E8D-4029-895A-C992F372F771}" type="presOf" srcId="{CB116E43-D67B-465B-9A87-D710082A4BFF}" destId="{9456D0AB-D106-4970-84BC-BCBBD97137F1}" srcOrd="1" destOrd="0" presId="urn:microsoft.com/office/officeart/2005/8/layout/vList4"/>
    <dgm:cxn modelId="{170C095B-D0B0-4C21-9885-4D2B7D66C1C1}" type="presOf" srcId="{B0D3C594-7F61-4AC1-A771-6E078ACE95ED}" destId="{152B2B1A-152F-415E-A0C8-B4B4BA4035A3}" srcOrd="0" destOrd="0" presId="urn:microsoft.com/office/officeart/2005/8/layout/vList4"/>
    <dgm:cxn modelId="{3526175E-0346-4948-83BD-E5BC4EAB5A0C}" type="presOf" srcId="{CB116E43-D67B-465B-9A87-D710082A4BFF}" destId="{A812E9C7-1AB5-4C3F-AD8B-0EF4A5515BEB}" srcOrd="0" destOrd="0" presId="urn:microsoft.com/office/officeart/2005/8/layout/vList4"/>
    <dgm:cxn modelId="{C148D574-5B38-40AB-8A98-9447656324EF}" srcId="{B0D3C594-7F61-4AC1-A771-6E078ACE95ED}" destId="{CB116E43-D67B-465B-9A87-D710082A4BFF}" srcOrd="0" destOrd="0" parTransId="{2B9ECB36-9278-4CF8-ADF5-B170876EF742}" sibTransId="{7677D762-80FB-4830-8024-0F94D27D3EF9}"/>
    <dgm:cxn modelId="{C9665699-CA6B-4AAA-A199-2C6A1B1F7D14}" srcId="{B0D3C594-7F61-4AC1-A771-6E078ACE95ED}" destId="{EBA2BA9F-83B8-41F1-A6F0-107E94A6E847}" srcOrd="2" destOrd="0" parTransId="{6F35AB9D-4C7E-4E8B-9953-BC8365A1CCAB}" sibTransId="{DB42CA22-9E45-4152-9E32-F05F70AC008C}"/>
    <dgm:cxn modelId="{A94C52BA-8C64-4193-8515-130CDB45CF2C}" srcId="{B0D3C594-7F61-4AC1-A771-6E078ACE95ED}" destId="{C853D135-B92E-4D17-96E6-86D3F8405BB9}" srcOrd="1" destOrd="0" parTransId="{7B7C425F-9133-4805-AC9F-DAB1399CDA49}" sibTransId="{AE879564-CD7A-44A5-8EBF-69E8DE341E14}"/>
    <dgm:cxn modelId="{539DB9DB-6143-4C7F-8E74-F4DF97D3B951}" type="presOf" srcId="{C853D135-B92E-4D17-96E6-86D3F8405BB9}" destId="{039FDDC4-7A89-4D1D-890E-9276552843D4}" srcOrd="1" destOrd="0" presId="urn:microsoft.com/office/officeart/2005/8/layout/vList4"/>
    <dgm:cxn modelId="{8E20E22D-5E00-45FF-83C5-A673E9CBF58D}" type="presParOf" srcId="{152B2B1A-152F-415E-A0C8-B4B4BA4035A3}" destId="{50AD3254-1A3E-4DA0-A790-BD04E93A0EC3}" srcOrd="0" destOrd="0" presId="urn:microsoft.com/office/officeart/2005/8/layout/vList4"/>
    <dgm:cxn modelId="{DEE487D8-B7AB-44D3-85EC-889F3753F87F}" type="presParOf" srcId="{50AD3254-1A3E-4DA0-A790-BD04E93A0EC3}" destId="{A812E9C7-1AB5-4C3F-AD8B-0EF4A5515BEB}" srcOrd="0" destOrd="0" presId="urn:microsoft.com/office/officeart/2005/8/layout/vList4"/>
    <dgm:cxn modelId="{B6323B23-6D99-40A6-AF33-325A9EB2A3A2}" type="presParOf" srcId="{50AD3254-1A3E-4DA0-A790-BD04E93A0EC3}" destId="{CDBBF95C-547D-41D3-A01A-88B0B79BDAAC}" srcOrd="1" destOrd="0" presId="urn:microsoft.com/office/officeart/2005/8/layout/vList4"/>
    <dgm:cxn modelId="{115A0913-3D1C-4D67-8A6B-916A1C480E73}" type="presParOf" srcId="{50AD3254-1A3E-4DA0-A790-BD04E93A0EC3}" destId="{9456D0AB-D106-4970-84BC-BCBBD97137F1}" srcOrd="2" destOrd="0" presId="urn:microsoft.com/office/officeart/2005/8/layout/vList4"/>
    <dgm:cxn modelId="{941F5DBC-1B18-402A-A3FF-693373BDB828}" type="presParOf" srcId="{152B2B1A-152F-415E-A0C8-B4B4BA4035A3}" destId="{8400474B-7075-496C-A9ED-B20D79F07596}" srcOrd="1" destOrd="0" presId="urn:microsoft.com/office/officeart/2005/8/layout/vList4"/>
    <dgm:cxn modelId="{08E03CA6-84FA-4896-AB43-4DCC8862AD1A}" type="presParOf" srcId="{152B2B1A-152F-415E-A0C8-B4B4BA4035A3}" destId="{89CA4D76-A502-442E-86C6-53019053A39B}" srcOrd="2" destOrd="0" presId="urn:microsoft.com/office/officeart/2005/8/layout/vList4"/>
    <dgm:cxn modelId="{A74C70A8-BECB-4BB9-907E-EA179AE9FE57}" type="presParOf" srcId="{89CA4D76-A502-442E-86C6-53019053A39B}" destId="{97DAD92D-0F98-4D95-8AA1-0D62012BE0E2}" srcOrd="0" destOrd="0" presId="urn:microsoft.com/office/officeart/2005/8/layout/vList4"/>
    <dgm:cxn modelId="{130BA090-CD0A-4B59-9C40-8EB18C5DE831}" type="presParOf" srcId="{89CA4D76-A502-442E-86C6-53019053A39B}" destId="{D066ECAF-4312-44D8-9262-25E8E28E7479}" srcOrd="1" destOrd="0" presId="urn:microsoft.com/office/officeart/2005/8/layout/vList4"/>
    <dgm:cxn modelId="{66EDD26A-A801-4CD1-9B65-089B6C5F4897}" type="presParOf" srcId="{89CA4D76-A502-442E-86C6-53019053A39B}" destId="{039FDDC4-7A89-4D1D-890E-9276552843D4}" srcOrd="2" destOrd="0" presId="urn:microsoft.com/office/officeart/2005/8/layout/vList4"/>
    <dgm:cxn modelId="{38FBA512-1DAE-403D-BE47-D7E48760B1C9}" type="presParOf" srcId="{152B2B1A-152F-415E-A0C8-B4B4BA4035A3}" destId="{58D93DAC-E818-4C82-B77F-DD4488C5637B}" srcOrd="3" destOrd="0" presId="urn:microsoft.com/office/officeart/2005/8/layout/vList4"/>
    <dgm:cxn modelId="{735E4993-310C-454F-8EC5-BAA048F21805}" type="presParOf" srcId="{152B2B1A-152F-415E-A0C8-B4B4BA4035A3}" destId="{18894CAF-23D9-436D-AE61-C39E08CAD994}" srcOrd="4" destOrd="0" presId="urn:microsoft.com/office/officeart/2005/8/layout/vList4"/>
    <dgm:cxn modelId="{887E4D7B-323A-4FD8-BD99-B083CDCAB77F}" type="presParOf" srcId="{18894CAF-23D9-436D-AE61-C39E08CAD994}" destId="{C9427510-4F9C-4EFF-BE98-87E9D62D9E84}" srcOrd="0" destOrd="0" presId="urn:microsoft.com/office/officeart/2005/8/layout/vList4"/>
    <dgm:cxn modelId="{07444828-7F0D-47F4-A144-2F0B26D399B6}" type="presParOf" srcId="{18894CAF-23D9-436D-AE61-C39E08CAD994}" destId="{D3F2A571-3F99-4926-9D39-6A627F6FF9FE}" srcOrd="1" destOrd="0" presId="urn:microsoft.com/office/officeart/2005/8/layout/vList4"/>
    <dgm:cxn modelId="{6CB83367-5F01-4ABF-8A1F-072DDA98CDF3}" type="presParOf" srcId="{18894CAF-23D9-436D-AE61-C39E08CAD994}" destId="{983BF48A-8BFD-438E-99AC-3AEC7724F472}"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9898B1-AD7B-436A-9520-01E0E8C7A8DF}">
      <dsp:nvSpPr>
        <dsp:cNvPr id="0" name=""/>
        <dsp:cNvSpPr/>
      </dsp:nvSpPr>
      <dsp:spPr>
        <a:xfrm rot="5400000">
          <a:off x="-163902" y="165067"/>
          <a:ext cx="1092684" cy="76487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STEP1</a:t>
          </a:r>
          <a:endParaRPr lang="zh-CN" altLang="en-US" sz="1800" kern="1200" dirty="0"/>
        </a:p>
      </dsp:txBody>
      <dsp:txXfrm rot="-5400000">
        <a:off x="1" y="383605"/>
        <a:ext cx="764879" cy="327805"/>
      </dsp:txXfrm>
    </dsp:sp>
    <dsp:sp modelId="{8D0E5C09-E7AB-446E-B4F2-A673AC1DB497}">
      <dsp:nvSpPr>
        <dsp:cNvPr id="0" name=""/>
        <dsp:cNvSpPr/>
      </dsp:nvSpPr>
      <dsp:spPr>
        <a:xfrm rot="5400000">
          <a:off x="1483488" y="-717444"/>
          <a:ext cx="710245" cy="2147463"/>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t>Use CNN for Prediction</a:t>
          </a:r>
          <a:endParaRPr lang="zh-CN" altLang="en-US" sz="1400" kern="1200" dirty="0"/>
        </a:p>
      </dsp:txBody>
      <dsp:txXfrm rot="-5400000">
        <a:off x="764880" y="35835"/>
        <a:ext cx="2112792" cy="640903"/>
      </dsp:txXfrm>
    </dsp:sp>
    <dsp:sp modelId="{F9A72626-A5BF-49A7-ABD8-D064E169F3EE}">
      <dsp:nvSpPr>
        <dsp:cNvPr id="0" name=""/>
        <dsp:cNvSpPr/>
      </dsp:nvSpPr>
      <dsp:spPr>
        <a:xfrm rot="5400000">
          <a:off x="-163902" y="1131645"/>
          <a:ext cx="1092684" cy="76487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STEP2</a:t>
          </a:r>
          <a:endParaRPr lang="zh-CN" altLang="en-US" sz="1800" kern="1200" dirty="0"/>
        </a:p>
      </dsp:txBody>
      <dsp:txXfrm rot="-5400000">
        <a:off x="1" y="1350183"/>
        <a:ext cx="764879" cy="327805"/>
      </dsp:txXfrm>
    </dsp:sp>
    <dsp:sp modelId="{0B0F729E-8F2A-4805-8D71-500CF8E3C55F}">
      <dsp:nvSpPr>
        <dsp:cNvPr id="0" name=""/>
        <dsp:cNvSpPr/>
      </dsp:nvSpPr>
      <dsp:spPr>
        <a:xfrm rot="5400000">
          <a:off x="1483488" y="249133"/>
          <a:ext cx="710245" cy="2147463"/>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just" defTabSz="533400">
            <a:lnSpc>
              <a:spcPct val="90000"/>
            </a:lnSpc>
            <a:spcBef>
              <a:spcPct val="0"/>
            </a:spcBef>
            <a:spcAft>
              <a:spcPct val="15000"/>
            </a:spcAft>
            <a:buChar char="•"/>
          </a:pPr>
          <a:r>
            <a:rPr lang="en-US" sz="1200" kern="1200" dirty="0"/>
            <a:t>Use LSTM for Prediction</a:t>
          </a:r>
          <a:endParaRPr lang="zh-CN" altLang="en-US" sz="1200" kern="1200" dirty="0"/>
        </a:p>
      </dsp:txBody>
      <dsp:txXfrm rot="-5400000">
        <a:off x="764880" y="1002413"/>
        <a:ext cx="2112792" cy="640903"/>
      </dsp:txXfrm>
    </dsp:sp>
    <dsp:sp modelId="{588588CB-616C-4636-AC2E-CC92F412251F}">
      <dsp:nvSpPr>
        <dsp:cNvPr id="0" name=""/>
        <dsp:cNvSpPr/>
      </dsp:nvSpPr>
      <dsp:spPr>
        <a:xfrm rot="5400000">
          <a:off x="-163902" y="2098223"/>
          <a:ext cx="1092684" cy="76487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STEP3</a:t>
          </a:r>
          <a:endParaRPr lang="zh-CN" altLang="en-US" sz="1800" kern="1200" dirty="0"/>
        </a:p>
      </dsp:txBody>
      <dsp:txXfrm rot="-5400000">
        <a:off x="1" y="2316761"/>
        <a:ext cx="764879" cy="327805"/>
      </dsp:txXfrm>
    </dsp:sp>
    <dsp:sp modelId="{8323713E-B11E-4AA3-92EA-E0C3865659FB}">
      <dsp:nvSpPr>
        <dsp:cNvPr id="0" name=""/>
        <dsp:cNvSpPr/>
      </dsp:nvSpPr>
      <dsp:spPr>
        <a:xfrm rot="5400000">
          <a:off x="1483488" y="1215711"/>
          <a:ext cx="710245" cy="2147463"/>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just" defTabSz="533400">
            <a:lnSpc>
              <a:spcPct val="90000"/>
            </a:lnSpc>
            <a:spcBef>
              <a:spcPct val="0"/>
            </a:spcBef>
            <a:spcAft>
              <a:spcPct val="15000"/>
            </a:spcAft>
            <a:buChar char="•"/>
          </a:pPr>
          <a:r>
            <a:rPr lang="en-US" sz="1200" kern="1200" dirty="0"/>
            <a:t>Compare the Two Models: </a:t>
          </a:r>
          <a:endParaRPr lang="zh-CN" altLang="en-US" sz="1200" kern="1200" dirty="0"/>
        </a:p>
        <a:p>
          <a:pPr marL="114300" lvl="1" indent="-114300" algn="just" defTabSz="533400">
            <a:lnSpc>
              <a:spcPct val="90000"/>
            </a:lnSpc>
            <a:spcBef>
              <a:spcPct val="0"/>
            </a:spcBef>
            <a:spcAft>
              <a:spcPct val="15000"/>
            </a:spcAft>
            <a:buChar char="•"/>
          </a:pPr>
          <a:r>
            <a:rPr lang="en-CA" altLang="zh-CN" sz="1200" kern="1200" dirty="0"/>
            <a:t>LSTM won</a:t>
          </a:r>
          <a:endParaRPr lang="zh-CN" altLang="en-US" sz="1200" kern="1200" dirty="0"/>
        </a:p>
      </dsp:txBody>
      <dsp:txXfrm rot="-5400000">
        <a:off x="764880" y="1968991"/>
        <a:ext cx="2112792" cy="6409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12E9C7-1AB5-4C3F-AD8B-0EF4A5515BEB}">
      <dsp:nvSpPr>
        <dsp:cNvPr id="0" name=""/>
        <dsp:cNvSpPr/>
      </dsp:nvSpPr>
      <dsp:spPr>
        <a:xfrm>
          <a:off x="0" y="0"/>
          <a:ext cx="7318555" cy="1269999"/>
        </a:xfrm>
        <a:prstGeom prst="roundRect">
          <a:avLst>
            <a:gd name="adj" fmla="val 10000"/>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altLang="en-US" sz="1600" b="1" kern="1200" dirty="0"/>
            <a:t>Add data from 2021-2024 to see if our predictions are accurate</a:t>
          </a:r>
          <a:endParaRPr lang="zh-CN" altLang="en-US" sz="1600" b="1" kern="1200" dirty="0"/>
        </a:p>
      </dsp:txBody>
      <dsp:txXfrm>
        <a:off x="1590711" y="0"/>
        <a:ext cx="5727844" cy="1269999"/>
      </dsp:txXfrm>
    </dsp:sp>
    <dsp:sp modelId="{CDBBF95C-547D-41D3-A01A-88B0B79BDAAC}">
      <dsp:nvSpPr>
        <dsp:cNvPr id="0" name=""/>
        <dsp:cNvSpPr/>
      </dsp:nvSpPr>
      <dsp:spPr>
        <a:xfrm>
          <a:off x="126999" y="126999"/>
          <a:ext cx="1463711" cy="1015999"/>
        </a:xfrm>
        <a:prstGeom prst="roundRect">
          <a:avLst>
            <a:gd name="adj" fmla="val 10000"/>
          </a:avLst>
        </a:prstGeom>
        <a:blipFill rotWithShape="1">
          <a:blip xmlns:r="http://schemas.openxmlformats.org/officeDocument/2006/relationships" r:embed="rId1"/>
          <a:srcRect/>
          <a:stretch>
            <a:fillRect t="-24000" b="-24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7DAD92D-0F98-4D95-8AA1-0D62012BE0E2}">
      <dsp:nvSpPr>
        <dsp:cNvPr id="0" name=""/>
        <dsp:cNvSpPr/>
      </dsp:nvSpPr>
      <dsp:spPr>
        <a:xfrm>
          <a:off x="0" y="1396999"/>
          <a:ext cx="7318555" cy="1269999"/>
        </a:xfrm>
        <a:prstGeom prst="roundRect">
          <a:avLst>
            <a:gd name="adj" fmla="val 10000"/>
          </a:avLst>
        </a:prstGeom>
        <a:solidFill>
          <a:schemeClr val="accent1">
            <a:alpha val="90000"/>
            <a:hueOff val="0"/>
            <a:satOff val="0"/>
            <a:lumOff val="0"/>
            <a:alphaOff val="-2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altLang="en-US" sz="1600" b="1" kern="1200" dirty="0"/>
            <a:t>Study the enhancement of the Internet by the development of 5G technology in recent years and the changes in the Internet user landscape</a:t>
          </a:r>
          <a:endParaRPr lang="zh-CN" altLang="en-US" sz="1600" b="1" kern="1200" dirty="0"/>
        </a:p>
      </dsp:txBody>
      <dsp:txXfrm>
        <a:off x="1590711" y="1396999"/>
        <a:ext cx="5727844" cy="1269999"/>
      </dsp:txXfrm>
    </dsp:sp>
    <dsp:sp modelId="{D066ECAF-4312-44D8-9262-25E8E28E7479}">
      <dsp:nvSpPr>
        <dsp:cNvPr id="0" name=""/>
        <dsp:cNvSpPr/>
      </dsp:nvSpPr>
      <dsp:spPr>
        <a:xfrm>
          <a:off x="126999" y="1523999"/>
          <a:ext cx="1463711" cy="1015999"/>
        </a:xfrm>
        <a:prstGeom prst="roundRect">
          <a:avLst>
            <a:gd name="adj" fmla="val 10000"/>
          </a:avLst>
        </a:prstGeom>
        <a:blipFill rotWithShape="1">
          <a:blip xmlns:r="http://schemas.openxmlformats.org/officeDocument/2006/relationships" r:embed="rId2"/>
          <a:srcRect/>
          <a:stretch>
            <a:fillRect t="-6000" b="-6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9427510-4F9C-4EFF-BE98-87E9D62D9E84}">
      <dsp:nvSpPr>
        <dsp:cNvPr id="0" name=""/>
        <dsp:cNvSpPr/>
      </dsp:nvSpPr>
      <dsp:spPr>
        <a:xfrm>
          <a:off x="0" y="2793999"/>
          <a:ext cx="7318555" cy="1269999"/>
        </a:xfrm>
        <a:prstGeom prst="roundRect">
          <a:avLst>
            <a:gd name="adj" fmla="val 10000"/>
          </a:avLst>
        </a:prstGeom>
        <a:solidFill>
          <a:schemeClr val="accent1">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altLang="en-US" sz="1600" b="1" kern="1200" dirty="0"/>
            <a:t>Use some techniques that we haven't learned in class to create better visual effects</a:t>
          </a:r>
          <a:endParaRPr lang="zh-CN" altLang="en-US" sz="1600" b="1" kern="1200" dirty="0"/>
        </a:p>
      </dsp:txBody>
      <dsp:txXfrm>
        <a:off x="1590711" y="2793999"/>
        <a:ext cx="5727844" cy="1269999"/>
      </dsp:txXfrm>
    </dsp:sp>
    <dsp:sp modelId="{D3F2A571-3F99-4926-9D39-6A627F6FF9FE}">
      <dsp:nvSpPr>
        <dsp:cNvPr id="0" name=""/>
        <dsp:cNvSpPr/>
      </dsp:nvSpPr>
      <dsp:spPr>
        <a:xfrm>
          <a:off x="126999" y="2920999"/>
          <a:ext cx="1463711" cy="1015999"/>
        </a:xfrm>
        <a:prstGeom prst="roundRect">
          <a:avLst>
            <a:gd name="adj" fmla="val 10000"/>
          </a:avLst>
        </a:prstGeom>
        <a:blipFill rotWithShape="1">
          <a:blip xmlns:r="http://schemas.openxmlformats.org/officeDocument/2006/relationships" r:embed="rId3"/>
          <a:srcRect/>
          <a:stretch>
            <a:fillRect t="-31000" b="-31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eg>
</file>

<file path=ppt/media/image20.jp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sv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6486136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fc43073a78_1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 name="Google Shape;91;gfc43073a78_1_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zh-CN" dirty="0"/>
          </a:p>
        </p:txBody>
      </p:sp>
      <p:sp>
        <p:nvSpPr>
          <p:cNvPr id="92" name="Google Shape;92;gfc43073a78_1_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1</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41184205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fc43073a78_1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8" name="Google Shape;288;gfc43073a78_1_1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28600" lvl="0" indent="-228600" algn="l" rtl="0">
              <a:spcBef>
                <a:spcPts val="0"/>
              </a:spcBef>
              <a:spcAft>
                <a:spcPts val="0"/>
              </a:spcAft>
              <a:buClr>
                <a:schemeClr val="dk1"/>
              </a:buClr>
              <a:buSzPts val="1200"/>
              <a:buFont typeface="Arial" panose="020B0604020202090204"/>
              <a:buAutoNum type="arabicPeriod"/>
            </a:pPr>
            <a:r>
              <a:rPr lang="en-CA" dirty="0"/>
              <a:t>China indeed has a lower internet penetration rate (i.e., at about 70% in 2020) than those developed countries which have an average over 90%.</a:t>
            </a:r>
          </a:p>
          <a:p>
            <a:pPr marL="228600" lvl="0" indent="-228600" algn="l" rtl="0">
              <a:spcBef>
                <a:spcPts val="0"/>
              </a:spcBef>
              <a:spcAft>
                <a:spcPts val="0"/>
              </a:spcAft>
              <a:buClr>
                <a:schemeClr val="dk1"/>
              </a:buClr>
              <a:buSzPts val="1200"/>
              <a:buFont typeface="Arial" panose="020B0604020202090204"/>
              <a:buAutoNum type="arabicPeriod"/>
            </a:pPr>
            <a:r>
              <a:rPr lang="en-CA" dirty="0"/>
              <a:t>The growth in internet penetration rate is uneven across countries. </a:t>
            </a:r>
            <a:endParaRPr dirty="0"/>
          </a:p>
        </p:txBody>
      </p:sp>
    </p:spTree>
    <p:extLst>
      <p:ext uri="{BB962C8B-B14F-4D97-AF65-F5344CB8AC3E}">
        <p14:creationId xmlns:p14="http://schemas.microsoft.com/office/powerpoint/2010/main" val="10234380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fc43073a78_1_3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6" name="Google Shape;186;gfc43073a78_1_3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90204"/>
              <a:buNone/>
            </a:pPr>
            <a:r>
              <a:rPr lang="en-CA" dirty="0"/>
              <a:t>One surprising finding here: from the violin plot on the right, we can see that the United States is not in the list of top 10 countries in internet user percentage (in 2020). </a:t>
            </a:r>
            <a:endParaRPr dirty="0"/>
          </a:p>
        </p:txBody>
      </p:sp>
      <p:sp>
        <p:nvSpPr>
          <p:cNvPr id="187" name="Google Shape;187;gfc43073a78_1_3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12</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23177754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fa81d8327b_0_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 name="Google Shape;214;gfa81d8327b_0_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panose="020B0604020202090204"/>
              <a:buNone/>
              <a:tabLst/>
              <a:defRPr/>
            </a:pPr>
            <a:r>
              <a:rPr lang="en-US" altLang="zh-CN" sz="1100" b="0" dirty="0">
                <a:solidFill>
                  <a:srgbClr val="652D74"/>
                </a:solidFill>
                <a:latin typeface="+mn-lt"/>
              </a:rPr>
              <a:t>One surprising finding here: GDP does NOT have a very high positive correlation (i.e., only 0.3671492) with internet user percentage.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panose="020B0604020202090204"/>
              <a:buNone/>
              <a:tabLst/>
              <a:defRPr/>
            </a:pPr>
            <a:endParaRPr lang="en-US" altLang="zh-CN" sz="1100" b="1" dirty="0">
              <a:solidFill>
                <a:srgbClr val="652D74"/>
              </a:solidFill>
              <a:latin typeface="+mn-lt"/>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panose="020B0604020202090204"/>
              <a:buNone/>
              <a:tabLst/>
              <a:defRPr/>
            </a:pPr>
            <a:r>
              <a:rPr lang="en-US" altLang="zh-CN" sz="1100" b="1" dirty="0">
                <a:solidFill>
                  <a:srgbClr val="652D74"/>
                </a:solidFill>
                <a:latin typeface="+mn-lt"/>
              </a:rPr>
              <a:t>Correlation Matrix</a:t>
            </a:r>
          </a:p>
          <a:p>
            <a:pPr marL="501650" indent="-342900" algn="just">
              <a:buFont typeface="+mj-lt"/>
              <a:buAutoNum type="arabicPeriod"/>
            </a:pPr>
            <a:r>
              <a:rPr lang="en-US" altLang="zh-CN" sz="1800" b="1" kern="100" dirty="0">
                <a:effectLst/>
                <a:latin typeface="+mn-lt"/>
                <a:ea typeface="宋体" panose="02010600030101010101" pitchFamily="2" charset="-122"/>
                <a:cs typeface="Times New Roman" panose="02020603050405020304" pitchFamily="18" charset="0"/>
              </a:rPr>
              <a:t>The percentage of internet users is positively correlated with GDP and per capita GDP, with a stronger correlation with per capita GDP.</a:t>
            </a:r>
            <a:r>
              <a:rPr lang="en-US" altLang="zh-CN" sz="1800" kern="100" dirty="0">
                <a:effectLst/>
                <a:latin typeface="+mn-lt"/>
                <a:ea typeface="宋体" panose="02010600030101010101" pitchFamily="2" charset="-122"/>
                <a:cs typeface="Times New Roman" panose="02020603050405020304" pitchFamily="18" charset="0"/>
              </a:rPr>
              <a:t> Regions with higher levels of economic development typically have more advanced internet infrastructure. As GDP grows, governments and businesses have more resources to invest in communication technology and internet infrastructure, which promotes the popularization of the internet. Per capita GDP, as a more refined indicator of economic development, has a greater correlation with the internet penetration rate, indicating that in regions with higher per capita wealth, residents are more capable of affording internet services, thereby driving the popularization of the internet.</a:t>
            </a:r>
            <a:endParaRPr lang="zh-CN" altLang="zh-CN" sz="1800" kern="100" dirty="0">
              <a:effectLst/>
              <a:latin typeface="+mn-lt"/>
              <a:ea typeface="宋体" panose="02010600030101010101" pitchFamily="2" charset="-122"/>
              <a:cs typeface="Times New Roman" panose="02020603050405020304" pitchFamily="18" charset="0"/>
            </a:endParaRPr>
          </a:p>
          <a:p>
            <a:pPr marL="501650" indent="-342900" algn="just">
              <a:buFont typeface="+mj-lt"/>
              <a:buAutoNum type="arabicPeriod"/>
            </a:pPr>
            <a:endParaRPr lang="en-US" altLang="zh-CN" sz="1800" b="1" kern="100" dirty="0">
              <a:effectLst/>
              <a:latin typeface="+mn-lt"/>
              <a:ea typeface="宋体" panose="02010600030101010101" pitchFamily="2" charset="-122"/>
              <a:cs typeface="Times New Roman" panose="02020603050405020304" pitchFamily="18" charset="0"/>
            </a:endParaRPr>
          </a:p>
          <a:p>
            <a:pPr marL="501650" indent="-342900" algn="just">
              <a:buFont typeface="+mj-lt"/>
              <a:buAutoNum type="arabicPeriod"/>
            </a:pPr>
            <a:r>
              <a:rPr lang="en-US" altLang="zh-CN" sz="1800" b="1" kern="100" dirty="0">
                <a:effectLst/>
                <a:latin typeface="+mn-lt"/>
                <a:ea typeface="宋体" panose="02010600030101010101" pitchFamily="2" charset="-122"/>
                <a:cs typeface="Times New Roman" panose="02020603050405020304" pitchFamily="18" charset="0"/>
              </a:rPr>
              <a:t>The percentage of internet users is negatively correlated with population size. </a:t>
            </a:r>
            <a:r>
              <a:rPr lang="en-US" altLang="zh-CN" sz="1800" kern="100" dirty="0">
                <a:effectLst/>
                <a:latin typeface="+mn-lt"/>
                <a:ea typeface="宋体" panose="02010600030101010101" pitchFamily="2" charset="-122"/>
                <a:cs typeface="Times New Roman" panose="02020603050405020304" pitchFamily="18" charset="0"/>
              </a:rPr>
              <a:t>This phenomenon may be related to population density and regional development imbalances. In areas with high population density, the construction and maintenance costs of internet infrastructure are higher, and there may be issues with uneven resource allocation, leading to relatively lower internet penetration rates. Additionally, some developing regions with large populations may have insufficient internet infrastructure construction and service provision due to lower levels of economic development, thus affecting internet penetration rates.</a:t>
            </a:r>
            <a:r>
              <a:rPr lang="en-US" altLang="zh-CN" sz="1800" b="0" kern="100" dirty="0">
                <a:effectLst/>
                <a:latin typeface="+mn-lt"/>
                <a:ea typeface="宋体" panose="02010600030101010101" pitchFamily="2" charset="-122"/>
                <a:cs typeface="Times New Roman" panose="02020603050405020304" pitchFamily="18" charset="0"/>
              </a:rPr>
              <a:t> </a:t>
            </a:r>
          </a:p>
          <a:p>
            <a:pPr marL="501650" indent="-342900" algn="just">
              <a:buFont typeface="+mj-lt"/>
              <a:buAutoNum type="arabicPeriod"/>
            </a:pPr>
            <a:endParaRPr lang="en-US" altLang="zh-CN" sz="1800" b="0" kern="100" dirty="0">
              <a:effectLst/>
              <a:latin typeface="+mn-lt"/>
              <a:ea typeface="宋体" panose="02010600030101010101" pitchFamily="2" charset="-122"/>
              <a:cs typeface="Times New Roman" panose="02020603050405020304" pitchFamily="18" charset="0"/>
            </a:endParaRPr>
          </a:p>
          <a:p>
            <a:pPr marL="501650" indent="-342900" algn="just">
              <a:buFont typeface="+mj-lt"/>
              <a:buAutoNum type="arabicPeriod"/>
            </a:pPr>
            <a:r>
              <a:rPr lang="en-US" altLang="zh-CN" sz="1800" b="1" kern="100" dirty="0">
                <a:effectLst/>
                <a:latin typeface="+mn-lt"/>
                <a:ea typeface="宋体" panose="02010600030101010101" pitchFamily="2" charset="-122"/>
                <a:cs typeface="Times New Roman" panose="02020603050405020304" pitchFamily="18" charset="0"/>
              </a:rPr>
              <a:t>The percentage of internet users is highly positively correlated with broadband and mobile phone subscriptions (correlation coefficient &gt; 0.8).</a:t>
            </a:r>
            <a:r>
              <a:rPr lang="en-US" altLang="zh-CN" sz="1800" kern="100" dirty="0">
                <a:effectLst/>
                <a:latin typeface="+mn-lt"/>
                <a:ea typeface="宋体" panose="02010600030101010101" pitchFamily="2" charset="-122"/>
                <a:cs typeface="Times New Roman" panose="02020603050405020304" pitchFamily="18" charset="0"/>
              </a:rPr>
              <a:t> The high positive correlation between internet penetration rates and broadband and mobile phone subscriptions indicates that the popularization of broadband and mobile communication technology is an important driving force for internet popularization. With the rapid development and reduced costs of broadband and mobile communication technology, more and more people are able to access the internet, especially in the field of mobile internet. Mobile phones, as one of the main tools for internet access, the increase in their subscriptions directly reflects the growth of internet users.</a:t>
            </a:r>
            <a:endParaRPr lang="zh-CN" altLang="zh-CN" sz="1800" kern="100" dirty="0">
              <a:effectLst/>
              <a:latin typeface="+mn-lt"/>
              <a:ea typeface="宋体" panose="02010600030101010101" pitchFamily="2" charset="-122"/>
              <a:cs typeface="Times New Roman" panose="02020603050405020304" pitchFamily="18" charset="0"/>
            </a:endParaRPr>
          </a:p>
          <a:p>
            <a:pPr marL="158750" indent="0" algn="just">
              <a:buNone/>
            </a:pPr>
            <a:endParaRPr lang="zh-CN" altLang="zh-CN" sz="1800" kern="100" dirty="0">
              <a:effectLst/>
              <a:latin typeface="+mn-lt"/>
              <a:ea typeface="宋体" panose="02010600030101010101" pitchFamily="2" charset="-122"/>
              <a:cs typeface="Times New Roman" panose="02020603050405020304" pitchFamily="18" charset="0"/>
            </a:endParaRPr>
          </a:p>
          <a:p>
            <a:pPr marL="158750" indent="0" algn="just">
              <a:buNone/>
            </a:pPr>
            <a:r>
              <a:rPr lang="en-US" altLang="zh-CN" sz="1800" kern="100" dirty="0">
                <a:effectLst/>
                <a:latin typeface="+mn-lt"/>
                <a:ea typeface="宋体" panose="02010600030101010101" pitchFamily="2" charset="-122"/>
                <a:cs typeface="Times New Roman" panose="02020603050405020304" pitchFamily="18" charset="0"/>
              </a:rPr>
              <a:t>In summary, the internet penetration rate is closely related to the level of economic development, population factors, and the development of communication technology. These factors collectively influence the process of internet popularization.</a:t>
            </a:r>
            <a:endParaRPr lang="zh-CN" altLang="zh-CN" sz="1800" kern="100" dirty="0">
              <a:effectLst/>
              <a:latin typeface="+mn-lt"/>
              <a:ea typeface="宋体" panose="02010600030101010101" pitchFamily="2" charset="-122"/>
              <a:cs typeface="Times New Roman" panose="02020603050405020304" pitchFamily="18" charset="0"/>
            </a:endParaRPr>
          </a:p>
          <a:p>
            <a:pPr marL="158750" indent="0">
              <a:buNone/>
            </a:pPr>
            <a:endParaRPr lang="zh-CN" altLang="zh-CN" sz="1100" b="0" i="0" u="none" strike="noStrike" cap="none" dirty="0">
              <a:solidFill>
                <a:srgbClr val="000000"/>
              </a:solidFill>
              <a:effectLst/>
              <a:latin typeface="+mn-lt"/>
              <a:ea typeface="Arial" panose="020B0604020202090204"/>
              <a:cs typeface="Arial" panose="020B0604020202090204"/>
              <a:sym typeface="Arial" panose="020B0604020202090204"/>
            </a:endParaRPr>
          </a:p>
        </p:txBody>
      </p:sp>
      <p:sp>
        <p:nvSpPr>
          <p:cNvPr id="215" name="Google Shape;215;gfa81d8327b_0_4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13</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fc43073a78_1_7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1" name="Google Shape;761;gfc43073a78_1_7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58750" indent="0" algn="just">
              <a:buNone/>
            </a:pPr>
            <a:r>
              <a:rPr lang="en-US" altLang="zh-CN" sz="1800" b="1" kern="100" dirty="0">
                <a:effectLst/>
                <a:latin typeface="+mn-lt"/>
                <a:ea typeface="等线" panose="02010600030101010101" pitchFamily="2" charset="-122"/>
                <a:cs typeface="Segoe UI Emoji" panose="020B0502040204020203" pitchFamily="34" charset="0"/>
              </a:rPr>
              <a:t>1. GDP per capita (</a:t>
            </a:r>
            <a:r>
              <a:rPr lang="en-US" altLang="zh-CN" sz="1800" b="1" kern="100" dirty="0" err="1">
                <a:effectLst/>
                <a:latin typeface="+mn-lt"/>
                <a:ea typeface="等线" panose="02010600030101010101" pitchFamily="2" charset="-122"/>
                <a:cs typeface="Segoe UI Emoji" panose="020B0502040204020203" pitchFamily="34" charset="0"/>
              </a:rPr>
              <a:t>Per_capita_GDP</a:t>
            </a:r>
            <a:r>
              <a:rPr lang="en-US" altLang="zh-CN" sz="1800" b="1" kern="100" dirty="0">
                <a:effectLst/>
                <a:latin typeface="+mn-lt"/>
                <a:ea typeface="等线" panose="02010600030101010101" pitchFamily="2" charset="-122"/>
                <a:cs typeface="Segoe UI Emoji" panose="020B0502040204020203" pitchFamily="34" charset="0"/>
              </a:rPr>
              <a:t>)</a:t>
            </a:r>
            <a:endParaRPr lang="zh-CN" altLang="zh-CN" sz="1800" b="1"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Ranking changes: </a:t>
            </a:r>
            <a:r>
              <a:rPr lang="en-US" altLang="zh-CN" sz="1800" b="0" kern="100" dirty="0">
                <a:effectLst/>
                <a:latin typeface="+mn-lt"/>
                <a:ea typeface="等线" panose="02010600030101010101" pitchFamily="2" charset="-122"/>
                <a:cs typeface="Segoe UI Emoji" panose="020B0502040204020203" pitchFamily="34" charset="0"/>
              </a:rPr>
              <a:t>Some countries have risen in the ranking of GDP per capita in 2020, such as China, showing the relative improvement of their economies relative to other countries.</a:t>
            </a:r>
            <a:endParaRPr lang="zh-CN" altLang="zh-CN" sz="1800" b="0"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Relative position: </a:t>
            </a:r>
            <a:r>
              <a:rPr lang="en-US" altLang="zh-CN" sz="1800" b="0" kern="100" dirty="0">
                <a:effectLst/>
                <a:latin typeface="+mn-lt"/>
                <a:ea typeface="等线" panose="02010600030101010101" pitchFamily="2" charset="-122"/>
                <a:cs typeface="Segoe UI Emoji" panose="020B0502040204020203" pitchFamily="34" charset="0"/>
              </a:rPr>
              <a:t>Developed countries (such as the United States and Canada) still rank higher, but some countries that have risen due to economic reforms are gradually approaching.</a:t>
            </a:r>
            <a:endParaRPr lang="zh-CN" altLang="zh-CN" sz="1800" b="0"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Narrowing gap: </a:t>
            </a:r>
            <a:r>
              <a:rPr lang="en-US" altLang="zh-CN" sz="1800" b="0" kern="100" dirty="0">
                <a:effectLst/>
                <a:latin typeface="+mn-lt"/>
                <a:ea typeface="等线" panose="02010600030101010101" pitchFamily="2" charset="-122"/>
                <a:cs typeface="Segoe UI Emoji" panose="020B0502040204020203" pitchFamily="34" charset="0"/>
              </a:rPr>
              <a:t>The gap between some developing countries and developed countries has narrowed to some extent.</a:t>
            </a:r>
            <a:endParaRPr lang="zh-CN" altLang="zh-CN" sz="1800" b="0" kern="100" dirty="0">
              <a:effectLst/>
              <a:latin typeface="+mn-lt"/>
              <a:ea typeface="等线" panose="02010600030101010101" pitchFamily="2" charset="-122"/>
              <a:cs typeface="Times New Roman" panose="02020603050405020304" pitchFamily="18" charset="0"/>
            </a:endParaRPr>
          </a:p>
          <a:p>
            <a:pPr marL="158750" indent="0" algn="just">
              <a:buNone/>
            </a:pPr>
            <a:endParaRPr lang="en-US" altLang="zh-CN" sz="1800" b="0" kern="100" dirty="0">
              <a:effectLst/>
              <a:latin typeface="+mn-lt"/>
              <a:ea typeface="等线" panose="02010600030101010101" pitchFamily="2" charset="-122"/>
              <a:cs typeface="Segoe UI Emoji" panose="020B0502040204020203" pitchFamily="34" charset="0"/>
            </a:endParaRPr>
          </a:p>
          <a:p>
            <a:pPr marL="158750" indent="0" algn="just">
              <a:buNone/>
            </a:pPr>
            <a:r>
              <a:rPr lang="en-US" altLang="zh-CN" sz="1800" b="1" kern="100" dirty="0">
                <a:effectLst/>
                <a:latin typeface="+mn-lt"/>
                <a:ea typeface="等线" panose="02010600030101010101" pitchFamily="2" charset="-122"/>
                <a:cs typeface="Segoe UI Emoji" panose="020B0502040204020203" pitchFamily="34" charset="0"/>
              </a:rPr>
              <a:t>2. Cellular subscription (Cellular Subscription)</a:t>
            </a:r>
            <a:endParaRPr lang="zh-CN" altLang="zh-CN" sz="1800" b="1"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Ranking rise: </a:t>
            </a:r>
            <a:r>
              <a:rPr lang="en-US" altLang="zh-CN" sz="1800" b="0" kern="100" dirty="0">
                <a:effectLst/>
                <a:latin typeface="+mn-lt"/>
                <a:ea typeface="等线" panose="02010600030101010101" pitchFamily="2" charset="-122"/>
                <a:cs typeface="Segoe UI Emoji" panose="020B0502040204020203" pitchFamily="34" charset="0"/>
              </a:rPr>
              <a:t>Some countries have improved their rankings in cell phone subscriptions, indicating that they have made progress in mobile communication penetration.</a:t>
            </a:r>
            <a:endParaRPr lang="zh-CN" altLang="zh-CN" sz="1800" b="0"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Decline of old powers: </a:t>
            </a:r>
            <a:r>
              <a:rPr lang="en-US" altLang="zh-CN" sz="1800" b="0" kern="100" dirty="0">
                <a:effectLst/>
                <a:latin typeface="+mn-lt"/>
                <a:ea typeface="等线" panose="02010600030101010101" pitchFamily="2" charset="-122"/>
                <a:cs typeface="Segoe UI Emoji" panose="020B0502040204020203" pitchFamily="34" charset="0"/>
              </a:rPr>
              <a:t>Some traditional powers (such as Japan and Germany) may decline in the ranking, reflecting the rise of other emerging market countries.</a:t>
            </a:r>
            <a:endParaRPr lang="zh-CN" altLang="zh-CN" sz="1800" b="0"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Market changes: </a:t>
            </a:r>
            <a:r>
              <a:rPr lang="en-US" altLang="zh-CN" sz="1800" b="0" kern="100" dirty="0">
                <a:effectLst/>
                <a:latin typeface="+mn-lt"/>
                <a:ea typeface="等线" panose="02010600030101010101" pitchFamily="2" charset="-122"/>
                <a:cs typeface="Segoe UI Emoji" panose="020B0502040204020203" pitchFamily="34" charset="0"/>
              </a:rPr>
              <a:t>Market competition and technological progress have led more countries to achieve relatively good performance in cell phone subscriptions.</a:t>
            </a:r>
            <a:endParaRPr lang="zh-CN" altLang="zh-CN" sz="1800" b="0" kern="100" dirty="0">
              <a:effectLst/>
              <a:latin typeface="+mn-lt"/>
              <a:ea typeface="等线" panose="02010600030101010101" pitchFamily="2" charset="-122"/>
              <a:cs typeface="Times New Roman" panose="02020603050405020304" pitchFamily="18" charset="0"/>
            </a:endParaRPr>
          </a:p>
          <a:p>
            <a:pPr marL="158750" indent="0" algn="just">
              <a:buNone/>
            </a:pPr>
            <a:endParaRPr lang="en-US" altLang="zh-CN" sz="1800" b="0" kern="100" dirty="0">
              <a:effectLst/>
              <a:latin typeface="+mn-lt"/>
              <a:ea typeface="等线" panose="02010600030101010101" pitchFamily="2" charset="-122"/>
              <a:cs typeface="Segoe UI Emoji" panose="020B0502040204020203" pitchFamily="34" charset="0"/>
            </a:endParaRPr>
          </a:p>
          <a:p>
            <a:pPr marL="158750" indent="0" algn="just">
              <a:buNone/>
            </a:pPr>
            <a:r>
              <a:rPr lang="en-US" altLang="zh-CN" sz="1800" b="1" kern="100" dirty="0">
                <a:effectLst/>
                <a:latin typeface="+mn-lt"/>
                <a:ea typeface="等线" panose="02010600030101010101" pitchFamily="2" charset="-122"/>
                <a:cs typeface="Segoe UI Emoji" panose="020B0502040204020203" pitchFamily="34" charset="0"/>
              </a:rPr>
              <a:t>3. Internet users (Internet Users)</a:t>
            </a:r>
            <a:endParaRPr lang="zh-CN" altLang="zh-CN" sz="1800" b="1"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Improvement in user penetration: </a:t>
            </a:r>
            <a:r>
              <a:rPr lang="en-US" altLang="zh-CN" sz="1800" b="0" kern="100" dirty="0">
                <a:effectLst/>
                <a:latin typeface="+mn-lt"/>
                <a:ea typeface="等线" panose="02010600030101010101" pitchFamily="2" charset="-122"/>
                <a:cs typeface="Segoe UI Emoji" panose="020B0502040204020203" pitchFamily="34" charset="0"/>
              </a:rPr>
              <a:t>Changes in the ranking of Internet users show the development potential of those new Internet markets (especially developing countries).</a:t>
            </a:r>
            <a:endParaRPr lang="zh-CN" altLang="zh-CN" sz="1800" b="0"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Balanced development: </a:t>
            </a:r>
            <a:r>
              <a:rPr lang="en-US" altLang="zh-CN" sz="1800" b="0" kern="100" dirty="0">
                <a:effectLst/>
                <a:latin typeface="+mn-lt"/>
                <a:ea typeface="等线" panose="02010600030101010101" pitchFamily="2" charset="-122"/>
                <a:cs typeface="Segoe UI Emoji" panose="020B0502040204020203" pitchFamily="34" charset="0"/>
              </a:rPr>
              <a:t>Some countries (such as India) have risen in the ranking of Internet users, reflecting the improvement of their Internet infrastructure and usage.</a:t>
            </a:r>
            <a:endParaRPr lang="zh-CN" altLang="zh-CN" sz="1800" b="0"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Solid position of developed countries: </a:t>
            </a:r>
            <a:r>
              <a:rPr lang="en-US" altLang="zh-CN" sz="1800" b="0" kern="100" dirty="0">
                <a:effectLst/>
                <a:latin typeface="+mn-lt"/>
                <a:ea typeface="等线" panose="02010600030101010101" pitchFamily="2" charset="-122"/>
                <a:cs typeface="Segoe UI Emoji" panose="020B0502040204020203" pitchFamily="34" charset="0"/>
              </a:rPr>
              <a:t>Although some countries have dropped in the ranking, developed countries still maintain their relative advantage in the number of overall Internet users.</a:t>
            </a:r>
            <a:endParaRPr lang="zh-CN" altLang="zh-CN" sz="1800" b="0" kern="100" dirty="0">
              <a:effectLst/>
              <a:latin typeface="+mn-lt"/>
              <a:ea typeface="等线" panose="02010600030101010101" pitchFamily="2" charset="-122"/>
              <a:cs typeface="Times New Roman" panose="02020603050405020304" pitchFamily="18" charset="0"/>
            </a:endParaRPr>
          </a:p>
          <a:p>
            <a:pPr marL="158750" indent="0" algn="just">
              <a:buNone/>
            </a:pPr>
            <a:endParaRPr lang="en-US" altLang="zh-CN" sz="1800" b="0" kern="100" dirty="0">
              <a:effectLst/>
              <a:latin typeface="+mn-lt"/>
              <a:ea typeface="等线" panose="02010600030101010101" pitchFamily="2" charset="-122"/>
              <a:cs typeface="Segoe UI Emoji" panose="020B0502040204020203" pitchFamily="34" charset="0"/>
            </a:endParaRPr>
          </a:p>
          <a:p>
            <a:pPr marL="158750" indent="0" algn="just">
              <a:buNone/>
            </a:pPr>
            <a:r>
              <a:rPr lang="en-US" altLang="zh-CN" sz="1800" b="1" kern="100" dirty="0">
                <a:effectLst/>
                <a:latin typeface="+mn-lt"/>
                <a:ea typeface="等线" panose="02010600030101010101" pitchFamily="2" charset="-122"/>
                <a:cs typeface="Segoe UI Emoji" panose="020B0502040204020203" pitchFamily="34" charset="0"/>
              </a:rPr>
              <a:t>4. Broadband Subscription</a:t>
            </a:r>
            <a:endParaRPr lang="zh-CN" altLang="zh-CN" sz="1800" b="1"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Ranking adjustment: </a:t>
            </a:r>
            <a:r>
              <a:rPr lang="en-US" altLang="zh-CN" sz="1800" b="0" kern="100" dirty="0">
                <a:effectLst/>
                <a:latin typeface="+mn-lt"/>
                <a:ea typeface="等线" panose="02010600030101010101" pitchFamily="2" charset="-122"/>
                <a:cs typeface="Segoe UI Emoji" panose="020B0502040204020203" pitchFamily="34" charset="0"/>
              </a:rPr>
              <a:t>Some countries have improved their ranking in broadband subscription, showing their progress in improving broadband infrastructure.</a:t>
            </a:r>
            <a:endParaRPr lang="zh-CN" altLang="zh-CN" sz="1800" b="0" kern="100" dirty="0">
              <a:effectLst/>
              <a:latin typeface="+mn-lt"/>
              <a:ea typeface="等线" panose="02010600030101010101" pitchFamily="2" charset="-122"/>
              <a:cs typeface="Times New Roman" panose="02020603050405020304" pitchFamily="18" charset="0"/>
            </a:endParaRPr>
          </a:p>
          <a:p>
            <a:pPr algn="just"/>
            <a:r>
              <a:rPr lang="en-US" altLang="zh-CN" sz="1800" b="1" i="0" kern="100" dirty="0">
                <a:effectLst/>
                <a:latin typeface="+mn-lt"/>
                <a:ea typeface="等线" panose="02010600030101010101" pitchFamily="2" charset="-122"/>
                <a:cs typeface="Segoe UI Emoji" panose="020B0502040204020203" pitchFamily="34" charset="0"/>
              </a:rPr>
              <a:t>Competitiveness change: </a:t>
            </a:r>
            <a:r>
              <a:rPr lang="en-US" altLang="zh-CN" sz="1800" b="0" kern="100" dirty="0">
                <a:effectLst/>
                <a:latin typeface="+mn-lt"/>
                <a:ea typeface="等线" panose="02010600030101010101" pitchFamily="2" charset="-122"/>
                <a:cs typeface="Segoe UI Emoji" panose="020B0502040204020203" pitchFamily="34" charset="0"/>
              </a:rPr>
              <a:t>Developing countries are gradually approaching developed countries in terms of broadband subscription rates, showing the rapid development of their markets.</a:t>
            </a:r>
            <a:endParaRPr lang="zh-CN" altLang="zh-CN" sz="1800" b="0" kern="100" dirty="0">
              <a:effectLst/>
              <a:latin typeface="+mn-lt"/>
              <a:ea typeface="等线" panose="02010600030101010101" pitchFamily="2" charset="-122"/>
              <a:cs typeface="Times New Roman" panose="02020603050405020304" pitchFamily="18" charset="0"/>
            </a:endParaRPr>
          </a:p>
          <a:p>
            <a:pPr algn="just"/>
            <a:r>
              <a:rPr lang="en-US" altLang="zh-CN" sz="1800" b="1" kern="100" dirty="0">
                <a:effectLst/>
                <a:latin typeface="+mn-lt"/>
                <a:ea typeface="等线" panose="02010600030101010101" pitchFamily="2" charset="-122"/>
                <a:cs typeface="Segoe UI Emoji" panose="020B0502040204020203" pitchFamily="34" charset="0"/>
              </a:rPr>
              <a:t>Relative position maintenance: </a:t>
            </a:r>
            <a:r>
              <a:rPr lang="en-US" altLang="zh-CN" sz="1800" b="0" kern="100" dirty="0">
                <a:effectLst/>
                <a:latin typeface="+mn-lt"/>
                <a:ea typeface="等线" panose="02010600030101010101" pitchFamily="2" charset="-122"/>
                <a:cs typeface="Segoe UI Emoji" panose="020B0502040204020203" pitchFamily="34" charset="0"/>
              </a:rPr>
              <a:t>Developed countries still maintain their relative ranking in broadband subscription, reflecting the stability of core markets.</a:t>
            </a:r>
            <a:endParaRPr lang="zh-CN" altLang="zh-CN" sz="1800" b="0" kern="100" dirty="0">
              <a:effectLst/>
              <a:latin typeface="+mn-lt"/>
              <a:ea typeface="等线" panose="02010600030101010101" pitchFamily="2" charset="-122"/>
              <a:cs typeface="Times New Roman" panose="02020603050405020304" pitchFamily="18" charset="0"/>
            </a:endParaRPr>
          </a:p>
        </p:txBody>
      </p:sp>
      <p:sp>
        <p:nvSpPr>
          <p:cNvPr id="762" name="Google Shape;762;gfc43073a78_1_76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14</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3990614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fc43073a78_1_7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7" name="Google Shape;717;gfc43073a78_1_7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just">
              <a:buNone/>
            </a:pPr>
            <a:r>
              <a:rPr lang="en-US" altLang="zh-CN" sz="1800" b="1" kern="100" dirty="0">
                <a:solidFill>
                  <a:srgbClr val="000000"/>
                </a:solidFill>
                <a:effectLst/>
                <a:latin typeface="+mj-lt"/>
                <a:ea typeface="等线" panose="02010600030101010101" pitchFamily="2" charset="-122"/>
                <a:cs typeface="Times New Roman" panose="02020603050405020304" pitchFamily="18" charset="0"/>
              </a:rPr>
              <a:t>1. Modeling steps:</a:t>
            </a:r>
          </a:p>
          <a:p>
            <a:pPr marL="158750" indent="0" algn="just">
              <a:buNone/>
            </a:pPr>
            <a:r>
              <a:rPr lang="en-US" altLang="zh-CN" sz="1800" b="1" kern="100" dirty="0">
                <a:solidFill>
                  <a:srgbClr val="000000"/>
                </a:solidFill>
                <a:effectLst/>
                <a:latin typeface="+mj-lt"/>
                <a:ea typeface="等线" panose="02010600030101010101" pitchFamily="2" charset="-122"/>
                <a:cs typeface="Times New Roman" panose="02020603050405020304" pitchFamily="18" charset="0"/>
              </a:rPr>
              <a:t>Step 1: </a:t>
            </a:r>
            <a:r>
              <a:rPr lang="en-US" altLang="zh-CN" sz="1800" kern="100" dirty="0">
                <a:solidFill>
                  <a:srgbClr val="000000"/>
                </a:solidFill>
                <a:effectLst/>
                <a:latin typeface="+mj-lt"/>
                <a:ea typeface="等线" panose="02010600030101010101" pitchFamily="2" charset="-122"/>
                <a:cs typeface="Times New Roman" panose="02020603050405020304" pitchFamily="18" charset="0"/>
              </a:rPr>
              <a:t>Use CNN for Prediction: Although CNNs are primarily used for processing image data, they can extract local features from time series data by converting it into one-dimensional images, allowing for predictions. Therefore, we first use CNN for prediction as discussed in class.</a:t>
            </a:r>
            <a:endParaRPr lang="zh-CN" altLang="zh-CN" sz="1800" kern="100" dirty="0">
              <a:effectLst/>
              <a:latin typeface="+mj-lt"/>
              <a:ea typeface="等线" panose="02010600030101010101" pitchFamily="2" charset="-122"/>
              <a:cs typeface="Times New Roman" panose="02020603050405020304" pitchFamily="18" charset="0"/>
            </a:endParaRPr>
          </a:p>
          <a:p>
            <a:pPr marL="158750" indent="0" algn="just">
              <a:buNone/>
            </a:pPr>
            <a:endParaRPr lang="zh-CN" altLang="zh-CN" sz="1800" kern="100" dirty="0">
              <a:effectLst/>
              <a:latin typeface="+mj-lt"/>
              <a:ea typeface="等线" panose="02010600030101010101" pitchFamily="2" charset="-122"/>
              <a:cs typeface="Times New Roman" panose="02020603050405020304" pitchFamily="18" charset="0"/>
            </a:endParaRPr>
          </a:p>
          <a:p>
            <a:pPr marL="158750" indent="0" algn="just">
              <a:buNone/>
            </a:pPr>
            <a:r>
              <a:rPr lang="en-US" altLang="zh-CN" sz="1800" b="1" kern="100" dirty="0">
                <a:solidFill>
                  <a:srgbClr val="000000"/>
                </a:solidFill>
                <a:effectLst/>
                <a:latin typeface="+mj-lt"/>
                <a:ea typeface="等线" panose="02010600030101010101" pitchFamily="2" charset="-122"/>
                <a:cs typeface="Times New Roman" panose="02020603050405020304" pitchFamily="18" charset="0"/>
              </a:rPr>
              <a:t>Step 2: </a:t>
            </a:r>
            <a:r>
              <a:rPr lang="en-US" altLang="zh-CN" sz="1800" kern="100" dirty="0">
                <a:solidFill>
                  <a:srgbClr val="000000"/>
                </a:solidFill>
                <a:effectLst/>
                <a:latin typeface="+mj-lt"/>
                <a:ea typeface="等线" panose="02010600030101010101" pitchFamily="2" charset="-122"/>
                <a:cs typeface="Times New Roman" panose="02020603050405020304" pitchFamily="18" charset="0"/>
              </a:rPr>
              <a:t>Use LSTM for Prediction: LSTM is a type of recurrent neural network (RNN) specifically designed to handle sequence data and capture long-term dependencies in time series. Thus, we use LSTM for prediction.</a:t>
            </a:r>
            <a:endParaRPr lang="zh-CN" altLang="zh-CN" sz="1800" kern="100" dirty="0">
              <a:effectLst/>
              <a:latin typeface="+mj-lt"/>
              <a:ea typeface="等线" panose="02010600030101010101" pitchFamily="2" charset="-122"/>
              <a:cs typeface="Times New Roman" panose="02020603050405020304" pitchFamily="18" charset="0"/>
            </a:endParaRPr>
          </a:p>
          <a:p>
            <a:pPr marL="158750" indent="0" algn="just">
              <a:buNone/>
            </a:pPr>
            <a:endParaRPr lang="zh-CN" altLang="zh-CN" sz="1800" kern="100" dirty="0">
              <a:effectLst/>
              <a:latin typeface="+mj-lt"/>
              <a:ea typeface="等线" panose="02010600030101010101" pitchFamily="2" charset="-122"/>
              <a:cs typeface="Times New Roman" panose="02020603050405020304" pitchFamily="18" charset="0"/>
            </a:endParaRPr>
          </a:p>
          <a:p>
            <a:pPr marL="158750" indent="0" algn="just">
              <a:buNone/>
            </a:pPr>
            <a:r>
              <a:rPr lang="en-US" altLang="zh-CN" sz="1800" b="1" kern="100" dirty="0">
                <a:solidFill>
                  <a:srgbClr val="000000"/>
                </a:solidFill>
                <a:effectLst/>
                <a:latin typeface="+mj-lt"/>
                <a:ea typeface="等线" panose="02010600030101010101" pitchFamily="2" charset="-122"/>
                <a:cs typeface="Times New Roman" panose="02020603050405020304" pitchFamily="18" charset="0"/>
              </a:rPr>
              <a:t>Step 3: </a:t>
            </a:r>
            <a:r>
              <a:rPr lang="en-US" altLang="zh-CN" sz="1800" kern="100" dirty="0">
                <a:solidFill>
                  <a:srgbClr val="000000"/>
                </a:solidFill>
                <a:effectLst/>
                <a:latin typeface="+mj-lt"/>
                <a:ea typeface="等线" panose="02010600030101010101" pitchFamily="2" charset="-122"/>
                <a:cs typeface="Times New Roman" panose="02020603050405020304" pitchFamily="18" charset="0"/>
              </a:rPr>
              <a:t>Compare the Two Models: We will determine the optimal model using the evaluation metric RMSE, predict the number of internet users from 2021 to 2024, and plot a line graph.</a:t>
            </a:r>
            <a:endParaRPr lang="zh-CN" altLang="zh-CN" sz="1800" kern="100" dirty="0">
              <a:effectLst/>
              <a:latin typeface="+mj-lt"/>
              <a:ea typeface="等线" panose="02010600030101010101" pitchFamily="2" charset="-122"/>
              <a:cs typeface="Times New Roman" panose="02020603050405020304" pitchFamily="18" charset="0"/>
            </a:endParaRPr>
          </a:p>
          <a:p>
            <a:pPr marL="158750" indent="0" algn="just">
              <a:buNone/>
            </a:pPr>
            <a:endParaRPr lang="en-US" altLang="zh-CN" sz="1800" kern="100" dirty="0">
              <a:effectLst/>
              <a:latin typeface="+mj-lt"/>
              <a:ea typeface="等线" panose="02010600030101010101" pitchFamily="2" charset="-122"/>
              <a:cs typeface="Times New Roman" panose="02020603050405020304" pitchFamily="18" charset="0"/>
            </a:endParaRPr>
          </a:p>
          <a:p>
            <a:pPr marL="158750" indent="0" algn="just">
              <a:buNone/>
            </a:pPr>
            <a:r>
              <a:rPr lang="en-US" altLang="zh-CN" sz="1800" b="1" kern="100" dirty="0">
                <a:effectLst/>
                <a:latin typeface="+mj-lt"/>
                <a:ea typeface="等线" panose="02010600030101010101" pitchFamily="2" charset="-122"/>
                <a:cs typeface="Times New Roman" panose="02020603050405020304" pitchFamily="18" charset="0"/>
              </a:rPr>
              <a:t>2. Model comparison</a:t>
            </a:r>
          </a:p>
          <a:p>
            <a:pPr marL="158750" marR="0" lvl="0" indent="0" algn="just" defTabSz="914400" rtl="0" eaLnBrk="1" fontAlgn="auto" latinLnBrk="0" hangingPunct="1">
              <a:lnSpc>
                <a:spcPct val="100000"/>
              </a:lnSpc>
              <a:spcBef>
                <a:spcPts val="0"/>
              </a:spcBef>
              <a:spcAft>
                <a:spcPts val="0"/>
              </a:spcAft>
              <a:buClr>
                <a:srgbClr val="000000"/>
              </a:buClr>
              <a:buSzPts val="1100"/>
              <a:buFont typeface="Arial" panose="020B0604020202090204"/>
              <a:buNone/>
              <a:tabLst/>
              <a:defRPr/>
            </a:pPr>
            <a:r>
              <a:rPr lang="en-US" altLang="zh-CN" sz="1800" kern="100" dirty="0">
                <a:effectLst/>
                <a:latin typeface="+mj-lt"/>
                <a:ea typeface="等线" panose="02010600030101010101" pitchFamily="2" charset="-122"/>
                <a:cs typeface="Times New Roman" panose="02020603050405020304" pitchFamily="18" charset="0"/>
              </a:rPr>
              <a:t>MSE is the average of the squared differences between predicted and actual values, while RMSE is the square root of MSE, providing an error measure in the same units as the original data. The RMSE of LSTM (0.0987) is also significantly lower than that of CNN (0.2256), further demonstrating the higher accuracy of LSTM's predictions. Although the R² of LSTM (0.3458) is below 1, it indicates that the model can explain some of the data variability. In contrast, the R² of CNN (-2.4177) is negative, meaning that this model performs poorly, even worse than a simple average prediction. This also suggests that CNN is not suitable for time series forecasting.</a:t>
            </a:r>
            <a:endParaRPr lang="zh-CN" altLang="zh-CN" sz="1800" kern="100" dirty="0">
              <a:effectLst/>
              <a:latin typeface="+mj-lt"/>
              <a:ea typeface="等线" panose="02010600030101010101" pitchFamily="2" charset="-122"/>
              <a:cs typeface="Times New Roman" panose="02020603050405020304" pitchFamily="18" charset="0"/>
            </a:endParaRPr>
          </a:p>
          <a:p>
            <a:pPr marL="158750" indent="0" algn="just">
              <a:buNone/>
            </a:pPr>
            <a:endParaRPr lang="en-US" altLang="zh-CN" sz="1800" kern="100" dirty="0">
              <a:effectLst/>
              <a:latin typeface="+mj-lt"/>
              <a:ea typeface="等线" panose="02010600030101010101" pitchFamily="2" charset="-122"/>
              <a:cs typeface="Times New Roman" panose="02020603050405020304" pitchFamily="18" charset="0"/>
            </a:endParaRPr>
          </a:p>
          <a:p>
            <a:pPr marL="158750" marR="0" lvl="0" indent="0" algn="just" defTabSz="914400" rtl="0" eaLnBrk="1" fontAlgn="auto" latinLnBrk="0" hangingPunct="1">
              <a:lnSpc>
                <a:spcPct val="100000"/>
              </a:lnSpc>
              <a:spcBef>
                <a:spcPts val="0"/>
              </a:spcBef>
              <a:spcAft>
                <a:spcPts val="0"/>
              </a:spcAft>
              <a:buClr>
                <a:srgbClr val="000000"/>
              </a:buClr>
              <a:buSzPts val="1100"/>
              <a:buFont typeface="Arial" panose="020B0604020202090204"/>
              <a:buNone/>
              <a:tabLst/>
              <a:defRPr/>
            </a:pPr>
            <a:r>
              <a:rPr lang="en-US" altLang="zh-CN" sz="1800" kern="100" dirty="0">
                <a:effectLst/>
                <a:latin typeface="+mj-lt"/>
                <a:ea typeface="等线" panose="02010600030101010101" pitchFamily="2" charset="-122"/>
                <a:cs typeface="Times New Roman" panose="02020603050405020304" pitchFamily="18" charset="0"/>
              </a:rPr>
              <a:t>The green line represents the CNN's predictions on the test set, while the orange line represents the LSTM's predictions. It is evident that the LSTM's predictions on the test set are closer to the actual values. The red line shows the LSTM's predictions for the years 2021-2024.</a:t>
            </a:r>
            <a:endParaRPr lang="zh-CN" altLang="zh-CN" sz="1800" kern="100" dirty="0">
              <a:effectLst/>
              <a:latin typeface="+mj-lt"/>
              <a:ea typeface="等线" panose="02010600030101010101" pitchFamily="2" charset="-122"/>
              <a:cs typeface="Times New Roman" panose="02020603050405020304" pitchFamily="18" charset="0"/>
            </a:endParaRPr>
          </a:p>
          <a:p>
            <a:pPr marL="158750" indent="0" algn="just">
              <a:buNone/>
            </a:pPr>
            <a:endParaRPr lang="en-US" altLang="zh-CN" sz="1800" kern="100" dirty="0">
              <a:effectLst/>
              <a:latin typeface="+mj-lt"/>
              <a:ea typeface="等线" panose="02010600030101010101" pitchFamily="2" charset="-122"/>
              <a:cs typeface="Times New Roman" panose="02020603050405020304" pitchFamily="18" charset="0"/>
            </a:endParaRPr>
          </a:p>
          <a:p>
            <a:pPr marL="158750" indent="0" algn="just">
              <a:buNone/>
            </a:pPr>
            <a:r>
              <a:rPr lang="en-US" altLang="zh-CN" sz="1800" b="1" kern="100" dirty="0">
                <a:effectLst/>
                <a:latin typeface="+mj-lt"/>
                <a:ea typeface="等线" panose="02010600030101010101" pitchFamily="2" charset="-122"/>
                <a:cs typeface="Times New Roman" panose="02020603050405020304" pitchFamily="18" charset="0"/>
              </a:rPr>
              <a:t>3. Result analysis</a:t>
            </a:r>
          </a:p>
          <a:p>
            <a:pPr marL="158750" indent="0" algn="just">
              <a:buNone/>
            </a:pPr>
            <a:r>
              <a:rPr lang="en-CA" altLang="zh-CN" sz="1800" kern="100" dirty="0">
                <a:effectLst/>
                <a:latin typeface="+mj-lt"/>
                <a:ea typeface="等线" panose="02010600030101010101" pitchFamily="2" charset="-122"/>
                <a:cs typeface="Times New Roman" panose="02020603050405020304" pitchFamily="18" charset="0"/>
              </a:rPr>
              <a:t>(1) </a:t>
            </a:r>
            <a:r>
              <a:rPr lang="en-US" altLang="zh-CN" sz="1800" kern="100" dirty="0">
                <a:effectLst/>
                <a:latin typeface="+mj-lt"/>
                <a:ea typeface="等线" panose="02010600030101010101" pitchFamily="2" charset="-122"/>
                <a:cs typeface="Times New Roman" panose="02020603050405020304" pitchFamily="18" charset="0"/>
              </a:rPr>
              <a:t>The evaluation metric for LSTM (with a low RMSE) indicates that this model can make a good prediction of future internet usage trends for reference.</a:t>
            </a:r>
            <a:endParaRPr lang="zh-CN" altLang="zh-CN" sz="1800" kern="100" dirty="0">
              <a:effectLst/>
              <a:latin typeface="+mj-lt"/>
              <a:ea typeface="等线" panose="02010600030101010101" pitchFamily="2" charset="-122"/>
              <a:cs typeface="Times New Roman" panose="02020603050405020304" pitchFamily="18" charset="0"/>
            </a:endParaRPr>
          </a:p>
          <a:p>
            <a:pPr marL="158750" indent="0" algn="just">
              <a:buNone/>
            </a:pPr>
            <a:r>
              <a:rPr lang="en-CA" altLang="zh-CN" sz="1800" kern="100" dirty="0">
                <a:effectLst/>
                <a:latin typeface="+mj-lt"/>
                <a:ea typeface="等线" panose="02010600030101010101" pitchFamily="2" charset="-122"/>
                <a:cs typeface="Times New Roman" panose="02020603050405020304" pitchFamily="18" charset="0"/>
              </a:rPr>
              <a:t>(2) </a:t>
            </a:r>
            <a:r>
              <a:rPr lang="en-US" altLang="zh-CN" sz="1800" kern="100" dirty="0">
                <a:effectLst/>
                <a:latin typeface="+mj-lt"/>
                <a:ea typeface="等线" panose="02010600030101010101" pitchFamily="2" charset="-122"/>
                <a:cs typeface="Times New Roman" panose="02020603050405020304" pitchFamily="18" charset="0"/>
              </a:rPr>
              <a:t>The predictions for the coming years (2021-2024) show a very strong growth trend, especially between 2022 and 2024, where the number of users is expected to increase sharply. This prediction reflects the ongoing expansion and application of the internet in the global market, which aligns with real-world trends.</a:t>
            </a:r>
            <a:endParaRPr lang="zh-CN" altLang="zh-CN" sz="1800" kern="100" dirty="0">
              <a:effectLst/>
              <a:latin typeface="+mj-lt"/>
              <a:ea typeface="等线" panose="02010600030101010101" pitchFamily="2" charset="-122"/>
              <a:cs typeface="Times New Roman" panose="02020603050405020304" pitchFamily="18" charset="0"/>
            </a:endParaRPr>
          </a:p>
          <a:p>
            <a:pPr marL="0" lvl="0" indent="0" algn="l" rtl="0">
              <a:spcBef>
                <a:spcPts val="0"/>
              </a:spcBef>
              <a:spcAft>
                <a:spcPts val="0"/>
              </a:spcAft>
              <a:buClr>
                <a:schemeClr val="dk1"/>
              </a:buClr>
              <a:buSzPts val="1200"/>
              <a:buFont typeface="Arial" panose="020B0604020202090204"/>
              <a:buNone/>
            </a:pPr>
            <a:endParaRPr dirty="0">
              <a:latin typeface="+mj-lt"/>
            </a:endParaRPr>
          </a:p>
        </p:txBody>
      </p:sp>
    </p:spTree>
    <p:extLst>
      <p:ext uri="{BB962C8B-B14F-4D97-AF65-F5344CB8AC3E}">
        <p14:creationId xmlns:p14="http://schemas.microsoft.com/office/powerpoint/2010/main" val="17501175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a:extLst>
            <a:ext uri="{FF2B5EF4-FFF2-40B4-BE49-F238E27FC236}">
              <a16:creationId xmlns:a16="http://schemas.microsoft.com/office/drawing/2014/main" id="{1FA2E1F3-22F6-7D3E-2697-0393CB1A8772}"/>
            </a:ext>
          </a:extLst>
        </p:cNvPr>
        <p:cNvGrpSpPr/>
        <p:nvPr/>
      </p:nvGrpSpPr>
      <p:grpSpPr>
        <a:xfrm>
          <a:off x="0" y="0"/>
          <a:ext cx="0" cy="0"/>
          <a:chOff x="0" y="0"/>
          <a:chExt cx="0" cy="0"/>
        </a:xfrm>
      </p:grpSpPr>
      <p:sp>
        <p:nvSpPr>
          <p:cNvPr id="295" name="Google Shape;295;gfa81d8327b_0_154:notes">
            <a:extLst>
              <a:ext uri="{FF2B5EF4-FFF2-40B4-BE49-F238E27FC236}">
                <a16:creationId xmlns:a16="http://schemas.microsoft.com/office/drawing/2014/main" id="{5F5F8339-4770-0209-A736-00E4AED304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6" name="Google Shape;296;gfa81d8327b_0_154:notes">
            <a:extLst>
              <a:ext uri="{FF2B5EF4-FFF2-40B4-BE49-F238E27FC236}">
                <a16:creationId xmlns:a16="http://schemas.microsoft.com/office/drawing/2014/main" id="{614EE8C4-1517-C1BD-FC7F-8CB4E94A4B4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panose="020B0604020202090204"/>
              <a:buNone/>
            </a:pPr>
            <a:endParaRPr/>
          </a:p>
        </p:txBody>
      </p:sp>
    </p:spTree>
    <p:extLst>
      <p:ext uri="{BB962C8B-B14F-4D97-AF65-F5344CB8AC3E}">
        <p14:creationId xmlns:p14="http://schemas.microsoft.com/office/powerpoint/2010/main" val="1340023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fc43073a78_1_3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6" name="Google Shape;506;gfc43073a78_1_3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90204"/>
              <a:buNone/>
            </a:pPr>
            <a:endParaRPr dirty="0"/>
          </a:p>
        </p:txBody>
      </p:sp>
      <p:sp>
        <p:nvSpPr>
          <p:cNvPr id="507" name="Google Shape;507;gfc43073a78_1_3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17</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25681856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fc43073a78_1_7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1" name="Google Shape;761;gfc43073a78_1_7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62" name="Google Shape;762;gfc43073a78_1_76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18</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7887438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fa81d8327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6" name="Google Shape;296;gfa81d8327b_0_1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panose="020B0604020202090204"/>
              <a:buNone/>
            </a:pPr>
            <a:endParaRPr dirty="0"/>
          </a:p>
        </p:txBody>
      </p:sp>
    </p:spTree>
    <p:extLst>
      <p:ext uri="{BB962C8B-B14F-4D97-AF65-F5344CB8AC3E}">
        <p14:creationId xmlns:p14="http://schemas.microsoft.com/office/powerpoint/2010/main" val="15377372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fc43073a78_1_10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0" name="Google Shape;1010;gfc43073a78_1_10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11" name="Google Shape;1011;gfc43073a78_1_10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20</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14016343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fc43073a78_1_2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Google Shape;112;gfc43073a78_1_2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90204"/>
              <a:buNone/>
            </a:pPr>
            <a:endParaRPr dirty="0"/>
          </a:p>
        </p:txBody>
      </p:sp>
      <p:sp>
        <p:nvSpPr>
          <p:cNvPr id="113" name="Google Shape;113;gfc43073a78_1_2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2</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2771464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fc43073a78_1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2" name="Google Shape;842;gfc43073a78_1_8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panose="020B0604020202090204"/>
              <a:buNone/>
            </a:pPr>
            <a:endParaRPr dirty="0"/>
          </a:p>
        </p:txBody>
      </p:sp>
    </p:spTree>
    <p:extLst>
      <p:ext uri="{BB962C8B-B14F-4D97-AF65-F5344CB8AC3E}">
        <p14:creationId xmlns:p14="http://schemas.microsoft.com/office/powerpoint/2010/main" val="3664546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58750" indent="0">
              <a:buNone/>
            </a:pPr>
            <a:r>
              <a:rPr lang="en-US" altLang="zh-CN" b="0" i="0" dirty="0">
                <a:solidFill>
                  <a:srgbClr val="060607"/>
                </a:solidFill>
                <a:effectLst/>
                <a:latin typeface="-apple-system"/>
              </a:rPr>
              <a:t>Lim, J., Nam, C., Kim, S., Rhee, H., Lee, E., &amp; Lee, H. (2012). Forecasting 3G mobile subscription in China: A study based on stochastic frontier analysis and a Bass diffusion model. </a:t>
            </a:r>
            <a:r>
              <a:rPr lang="en-US" altLang="zh-CN" b="0" i="1" dirty="0">
                <a:solidFill>
                  <a:srgbClr val="060607"/>
                </a:solidFill>
                <a:effectLst/>
                <a:latin typeface="-apple-system"/>
              </a:rPr>
              <a:t>Telecommunications Policy</a:t>
            </a:r>
            <a:r>
              <a:rPr lang="en-US" altLang="zh-CN" b="0" i="0" dirty="0">
                <a:solidFill>
                  <a:srgbClr val="060607"/>
                </a:solidFill>
                <a:effectLst/>
                <a:latin typeface="-apple-system"/>
              </a:rPr>
              <a:t>, 36, 858-871. </a:t>
            </a:r>
            <a:endParaRPr lang="zh-CN" altLang="en-US" dirty="0"/>
          </a:p>
        </p:txBody>
      </p:sp>
    </p:spTree>
    <p:extLst>
      <p:ext uri="{BB962C8B-B14F-4D97-AF65-F5344CB8AC3E}">
        <p14:creationId xmlns:p14="http://schemas.microsoft.com/office/powerpoint/2010/main" val="2486213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fc43073a78_1_7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1" name="Google Shape;761;gfc43073a78_1_7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742950" marR="0" lvl="1" indent="-285750" algn="just"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kumimoji="0" lang="en-CA" altLang="zh-CN" sz="1800" b="1" i="0" u="none" strike="noStrike" kern="0" cap="none" spc="0" normalizeH="0" baseline="0" noProof="0" dirty="0">
                <a:ln>
                  <a:noFill/>
                </a:ln>
                <a:solidFill>
                  <a:srgbClr val="000000"/>
                </a:solidFill>
                <a:effectLst/>
                <a:uLnTx/>
                <a:uFillTx/>
                <a:sym typeface="Arial" panose="020B0604020202090204"/>
              </a:rPr>
              <a:t>Step 1: remove empty rows, reject</a:t>
            </a:r>
            <a:r>
              <a:rPr kumimoji="0" lang="en-CA" altLang="zh-CN" sz="1800" b="1" i="0" u="none" strike="noStrike" kern="0" cap="none" spc="0" normalizeH="0" noProof="0" dirty="0">
                <a:ln>
                  <a:noFill/>
                </a:ln>
                <a:solidFill>
                  <a:srgbClr val="000000"/>
                </a:solidFill>
                <a:effectLst/>
                <a:uLnTx/>
                <a:uFillTx/>
                <a:sym typeface="Arial" panose="020B0604020202090204"/>
              </a:rPr>
              <a:t> useless column</a:t>
            </a:r>
            <a:r>
              <a:rPr kumimoji="0" lang="en-CA" altLang="zh-CN" sz="1800" b="1" i="0" u="none" strike="noStrike" kern="0" cap="none" spc="0" normalizeH="0" baseline="0" noProof="0" dirty="0">
                <a:ln>
                  <a:noFill/>
                </a:ln>
                <a:solidFill>
                  <a:srgbClr val="000000"/>
                </a:solidFill>
                <a:effectLst/>
                <a:uLnTx/>
                <a:uFillTx/>
                <a:latin typeface="Arial" panose="020B0604020202090204"/>
                <a:cs typeface="Arial" panose="020B0604020202090204"/>
                <a:sym typeface="Arial" panose="020B0604020202090204"/>
              </a:rPr>
              <a:t>. </a:t>
            </a:r>
            <a:r>
              <a:rPr lang="en-US" altLang="zh-CN" sz="1800" kern="100" dirty="0">
                <a:effectLst/>
                <a:latin typeface="DengXian" panose="02010600030101010101" pitchFamily="2" charset="-122"/>
                <a:ea typeface="DengXian" panose="02010600030101010101" pitchFamily="2" charset="-122"/>
                <a:cs typeface="Times New Roman" panose="02020603050405020304" pitchFamily="18" charset="0"/>
              </a:rPr>
              <a:t>We observed that the rows before the year 1990 were almost empty with a value of zero. Since the Internet has not been developed before 1990, there might be few large Internet services in those years and it is in line with the missing observations. So we dropped these rows and only studied the values between 1990 and 2020 (except overall analysis). We also omitted the column country code, which is duplicated with the country name.</a:t>
            </a:r>
          </a:p>
          <a:p>
            <a:pPr marL="742950" marR="0" lvl="1" indent="-285750" algn="just"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CA" altLang="zh-CN" sz="2400" b="1" dirty="0"/>
              <a:t>Step 2: impute missing values</a:t>
            </a:r>
            <a:r>
              <a:rPr lang="en-US" altLang="zh-CN" sz="2400" b="1" dirty="0"/>
              <a:t>. </a:t>
            </a:r>
            <a:r>
              <a:rPr lang="en-CA" altLang="zh-CN" sz="1800" kern="100" dirty="0">
                <a:effectLst/>
                <a:latin typeface="DengXian" panose="02010600030101010101" pitchFamily="2" charset="-122"/>
                <a:ea typeface="DengXian" panose="02010600030101010101" pitchFamily="2" charset="-122"/>
                <a:cs typeface="Times New Roman" panose="02020603050405020304" pitchFamily="18" charset="0"/>
              </a:rPr>
              <a:t>We used different imputation techniques to ensure the data is consistent for analysis. For a value of 0 or NA between two values in the same column, we choose to take the average; for a value of 0 or NA that suddenly becomes 0 or NA after a certain year, we use the data from the last year with a value to fill in the missing value.</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marL="0" lvl="0" indent="0" algn="l" rtl="0">
              <a:spcBef>
                <a:spcPts val="0"/>
              </a:spcBef>
              <a:spcAft>
                <a:spcPts val="0"/>
              </a:spcAft>
              <a:buNone/>
            </a:pPr>
            <a:endParaRPr lang="zh-CN" dirty="0"/>
          </a:p>
        </p:txBody>
      </p:sp>
      <p:sp>
        <p:nvSpPr>
          <p:cNvPr id="762" name="Google Shape;762;gfc43073a78_1_76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Calibri" panose="020F0502020204030204"/>
              <a:buNone/>
              <a:tabLst/>
              <a:defRPr/>
            </a:pPr>
            <a:fld id="{00000000-1234-1234-1234-123412341234}" type="slidenum">
              <a:rPr kumimoji="0" lang="en-US" altLang="zh-CN" sz="1200" b="0" i="0" u="none" strike="noStrike" kern="0" cap="none" spc="0" normalizeH="0" baseline="0" noProof="0">
                <a:ln>
                  <a:noFill/>
                </a:ln>
                <a:solidFill>
                  <a:srgbClr val="000000"/>
                </a:solidFill>
                <a:effectLst/>
                <a:uLnTx/>
                <a:uFillTx/>
                <a:latin typeface="Calibri" panose="020F0502020204030204"/>
                <a:ea typeface="Calibri" panose="020F0502020204030204"/>
                <a:cs typeface="Calibri" panose="020F0502020204030204"/>
                <a:sym typeface="Calibri" panose="020F0502020204030204"/>
              </a:rPr>
              <a:pPr marL="0" marR="0" lvl="0" indent="0" algn="r" defTabSz="914400" rtl="0" eaLnBrk="1" fontAlgn="auto" latinLnBrk="0" hangingPunct="1">
                <a:lnSpc>
                  <a:spcPct val="100000"/>
                </a:lnSpc>
                <a:spcBef>
                  <a:spcPts val="0"/>
                </a:spcBef>
                <a:spcAft>
                  <a:spcPts val="0"/>
                </a:spcAft>
                <a:buClr>
                  <a:srgbClr val="000000"/>
                </a:buClr>
                <a:buSzPts val="1200"/>
                <a:buFont typeface="Calibri" panose="020F0502020204030204"/>
                <a:buNone/>
                <a:tabLst/>
                <a:defRPr/>
              </a:pPr>
              <a:t>6</a:t>
            </a:fld>
            <a:endParaRPr kumimoji="0" sz="1200" b="0" i="0" u="none" strike="noStrike" kern="0" cap="none" spc="0" normalizeH="0" baseline="0" noProof="0">
              <a:ln>
                <a:noFill/>
              </a:ln>
              <a:solidFill>
                <a:srgbClr val="000000"/>
              </a:solidFill>
              <a:effectLst/>
              <a:uLnTx/>
              <a:uFillTx/>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3067110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fc43073a78_1_3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6" name="Google Shape;506;gfc43073a78_1_3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90204"/>
              <a:buNone/>
            </a:pPr>
            <a:endParaRPr dirty="0"/>
          </a:p>
        </p:txBody>
      </p:sp>
      <p:sp>
        <p:nvSpPr>
          <p:cNvPr id="507" name="Google Shape;507;gfc43073a78_1_3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7</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1055044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fc43073a78_1_41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5" name="Google Shape;305;gfc43073a78_1_4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17168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fa81d8327b_0_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 name="Google Shape;214;gfa81d8327b_0_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90204"/>
              <a:buNone/>
            </a:pPr>
            <a:endParaRPr lang="zh-CN" dirty="0"/>
          </a:p>
        </p:txBody>
      </p:sp>
      <p:sp>
        <p:nvSpPr>
          <p:cNvPr id="215" name="Google Shape;215;gfa81d8327b_0_4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9</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682935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fc43073a78_1_7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1" name="Google Shape;761;gfc43073a78_1_7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altLang="zh-CN" dirty="0"/>
              <a:t>The reason why we selected these two years for comparison: </a:t>
            </a:r>
          </a:p>
          <a:p>
            <a:pPr marL="0" lvl="0" indent="0" algn="l" rtl="0">
              <a:spcBef>
                <a:spcPts val="0"/>
              </a:spcBef>
              <a:spcAft>
                <a:spcPts val="0"/>
              </a:spcAft>
              <a:buNone/>
            </a:pPr>
            <a:r>
              <a:rPr lang="en-CA" altLang="zh-CN" dirty="0"/>
              <a:t>2020: this is the final year of observation</a:t>
            </a:r>
          </a:p>
          <a:p>
            <a:pPr marL="0" lvl="0" indent="0" algn="l" rtl="0">
              <a:spcBef>
                <a:spcPts val="0"/>
              </a:spcBef>
              <a:spcAft>
                <a:spcPts val="0"/>
              </a:spcAft>
              <a:buNone/>
            </a:pPr>
            <a:r>
              <a:rPr lang="en-CA" altLang="zh-CN" dirty="0"/>
              <a:t>2000: the reason why we did not select 1990, the start year of observation, is that we think there might be too little data in that year for analyzing global trends. Since we found in our first phase of analysis that the internet user number started to explode after the year 2000, we decided to use this year’s data to find the patterns of global internet development in the early stage. </a:t>
            </a:r>
            <a:endParaRPr lang="zh-CN" dirty="0"/>
          </a:p>
        </p:txBody>
      </p:sp>
      <p:sp>
        <p:nvSpPr>
          <p:cNvPr id="762" name="Google Shape;762;gfc43073a78_1_76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panose="020F0502020204030204"/>
              <a:buNone/>
            </a:pPr>
            <a:fld id="{00000000-1234-1234-1234-123412341234}" type="slidenum">
              <a:rPr lang="en-US" altLang="zh-CN" sz="1200" b="0" i="0" u="none" strike="noStrike" cap="none">
                <a:solidFill>
                  <a:srgbClr val="000000"/>
                </a:solidFill>
                <a:latin typeface="Calibri" panose="020F0502020204030204"/>
                <a:ea typeface="Calibri" panose="020F0502020204030204"/>
                <a:cs typeface="Calibri" panose="020F0502020204030204"/>
                <a:sym typeface="Calibri" panose="020F0502020204030204"/>
              </a:rPr>
              <a:t>10</a:t>
            </a:fld>
            <a:endParaRPr sz="12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399061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5"/>
        <p:cNvGrpSpPr/>
        <p:nvPr/>
      </p:nvGrpSpPr>
      <p:grpSpPr>
        <a:xfrm>
          <a:off x="0" y="0"/>
          <a:ext cx="0" cy="0"/>
          <a:chOff x="0" y="0"/>
          <a:chExt cx="0" cy="0"/>
        </a:xfrm>
      </p:grpSpPr>
      <p:sp>
        <p:nvSpPr>
          <p:cNvPr id="56" name="Google Shape;56;p14"/>
          <p:cNvSpPr/>
          <p:nvPr/>
        </p:nvSpPr>
        <p:spPr>
          <a:xfrm flipH="1">
            <a:off x="8619474" y="4618974"/>
            <a:ext cx="524526" cy="524526"/>
          </a:xfrm>
          <a:prstGeom prst="round1Rect">
            <a:avLst>
              <a:gd name="adj" fmla="val 31194"/>
            </a:avLst>
          </a:prstGeom>
          <a:solidFill>
            <a:srgbClr val="32163A"/>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 charset="-122"/>
              <a:ea typeface="" charset="-122"/>
              <a:cs typeface="" charset="-122"/>
              <a:sym typeface="" charset="-122"/>
            </a:endParaRPr>
          </a:p>
        </p:txBody>
      </p:sp>
      <p:sp>
        <p:nvSpPr>
          <p:cNvPr id="57" name="Google Shape;57;p14"/>
          <p:cNvSpPr txBox="1">
            <a:spLocks noGrp="1"/>
          </p:cNvSpPr>
          <p:nvPr>
            <p:ph type="title"/>
          </p:nvPr>
        </p:nvSpPr>
        <p:spPr>
          <a:xfrm>
            <a:off x="457200" y="273845"/>
            <a:ext cx="8229600" cy="581709"/>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8" name="Google Shape;58;p14"/>
          <p:cNvSpPr txBox="1">
            <a:spLocks noGrp="1"/>
          </p:cNvSpPr>
          <p:nvPr>
            <p:ph type="body" idx="1"/>
          </p:nvPr>
        </p:nvSpPr>
        <p:spPr>
          <a:xfrm>
            <a:off x="457200" y="998144"/>
            <a:ext cx="8229600" cy="3634578"/>
          </a:xfrm>
          <a:prstGeom prst="rect">
            <a:avLst/>
          </a:prstGeom>
          <a:noFill/>
          <a:ln>
            <a:noFill/>
          </a:ln>
        </p:spPr>
        <p:txBody>
          <a:bodyPr spcFirstLastPara="1" wrap="square" lIns="0" tIns="0" rIns="0" bIns="0"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59" name="Google Shape;59;p14"/>
          <p:cNvSpPr txBox="1">
            <a:spLocks noGrp="1"/>
          </p:cNvSpPr>
          <p:nvPr>
            <p:ph type="sldNum" idx="12"/>
          </p:nvPr>
        </p:nvSpPr>
        <p:spPr>
          <a:xfrm>
            <a:off x="8736144" y="4777364"/>
            <a:ext cx="291185" cy="207749"/>
          </a:xfrm>
          <a:prstGeom prst="rect">
            <a:avLst/>
          </a:prstGeom>
          <a:noFill/>
          <a:ln>
            <a:noFill/>
          </a:ln>
        </p:spPr>
        <p:txBody>
          <a:bodyPr spcFirstLastPara="1" wrap="square" lIns="68575" tIns="34275" rIns="68575" bIns="34275" anchor="ctr" anchorCtr="0">
            <a:spAutoFit/>
          </a:bodyPr>
          <a:lstStyle>
            <a:lvl1pPr marL="0" lvl="0" indent="0" algn="ctr">
              <a:spcBef>
                <a:spcPts val="0"/>
              </a:spcBef>
              <a:buNone/>
              <a:defRPr sz="900" b="0" i="0" u="none" strike="noStrike" cap="none">
                <a:solidFill>
                  <a:schemeClr val="lt1"/>
                </a:solidFill>
                <a:latin typeface="" charset="-122"/>
                <a:ea typeface="" charset="-122"/>
                <a:cs typeface="" charset="-122"/>
                <a:sym typeface="" charset="-122"/>
              </a:defRPr>
            </a:lvl1pPr>
            <a:lvl2pPr marL="0" lvl="1" indent="0" algn="ctr">
              <a:spcBef>
                <a:spcPts val="0"/>
              </a:spcBef>
              <a:buNone/>
              <a:defRPr sz="900" b="0" i="0" u="none" strike="noStrike" cap="none">
                <a:solidFill>
                  <a:schemeClr val="lt1"/>
                </a:solidFill>
                <a:latin typeface="" charset="-122"/>
                <a:ea typeface="" charset="-122"/>
                <a:cs typeface="" charset="-122"/>
                <a:sym typeface="" charset="-122"/>
              </a:defRPr>
            </a:lvl2pPr>
            <a:lvl3pPr marL="0" lvl="2" indent="0" algn="ctr">
              <a:spcBef>
                <a:spcPts val="0"/>
              </a:spcBef>
              <a:buNone/>
              <a:defRPr sz="900" b="0" i="0" u="none" strike="noStrike" cap="none">
                <a:solidFill>
                  <a:schemeClr val="lt1"/>
                </a:solidFill>
                <a:latin typeface="" charset="-122"/>
                <a:ea typeface="" charset="-122"/>
                <a:cs typeface="" charset="-122"/>
                <a:sym typeface="" charset="-122"/>
              </a:defRPr>
            </a:lvl3pPr>
            <a:lvl4pPr marL="0" lvl="3" indent="0" algn="ctr">
              <a:spcBef>
                <a:spcPts val="0"/>
              </a:spcBef>
              <a:buNone/>
              <a:defRPr sz="900" b="0" i="0" u="none" strike="noStrike" cap="none">
                <a:solidFill>
                  <a:schemeClr val="lt1"/>
                </a:solidFill>
                <a:latin typeface="" charset="-122"/>
                <a:ea typeface="" charset="-122"/>
                <a:cs typeface="" charset="-122"/>
                <a:sym typeface="" charset="-122"/>
              </a:defRPr>
            </a:lvl4pPr>
            <a:lvl5pPr marL="0" lvl="4" indent="0" algn="ctr">
              <a:spcBef>
                <a:spcPts val="0"/>
              </a:spcBef>
              <a:buNone/>
              <a:defRPr sz="900" b="0" i="0" u="none" strike="noStrike" cap="none">
                <a:solidFill>
                  <a:schemeClr val="lt1"/>
                </a:solidFill>
                <a:latin typeface="" charset="-122"/>
                <a:ea typeface="" charset="-122"/>
                <a:cs typeface="" charset="-122"/>
                <a:sym typeface="" charset="-122"/>
              </a:defRPr>
            </a:lvl5pPr>
            <a:lvl6pPr marL="0" lvl="5" indent="0" algn="ctr">
              <a:spcBef>
                <a:spcPts val="0"/>
              </a:spcBef>
              <a:buNone/>
              <a:defRPr sz="900" b="0" i="0" u="none" strike="noStrike" cap="none">
                <a:solidFill>
                  <a:schemeClr val="lt1"/>
                </a:solidFill>
                <a:latin typeface="" charset="-122"/>
                <a:ea typeface="" charset="-122"/>
                <a:cs typeface="" charset="-122"/>
                <a:sym typeface="" charset="-122"/>
              </a:defRPr>
            </a:lvl6pPr>
            <a:lvl7pPr marL="0" lvl="6" indent="0" algn="ctr">
              <a:spcBef>
                <a:spcPts val="0"/>
              </a:spcBef>
              <a:buNone/>
              <a:defRPr sz="900" b="0" i="0" u="none" strike="noStrike" cap="none">
                <a:solidFill>
                  <a:schemeClr val="lt1"/>
                </a:solidFill>
                <a:latin typeface="" charset="-122"/>
                <a:ea typeface="" charset="-122"/>
                <a:cs typeface="" charset="-122"/>
                <a:sym typeface="" charset="-122"/>
              </a:defRPr>
            </a:lvl7pPr>
            <a:lvl8pPr marL="0" lvl="7" indent="0" algn="ctr">
              <a:spcBef>
                <a:spcPts val="0"/>
              </a:spcBef>
              <a:buNone/>
              <a:defRPr sz="900" b="0" i="0" u="none" strike="noStrike" cap="none">
                <a:solidFill>
                  <a:schemeClr val="lt1"/>
                </a:solidFill>
                <a:latin typeface="" charset="-122"/>
                <a:ea typeface="" charset="-122"/>
                <a:cs typeface="" charset="-122"/>
                <a:sym typeface="" charset="-122"/>
              </a:defRPr>
            </a:lvl8pPr>
            <a:lvl9pPr marL="0" lvl="8" indent="0" algn="ctr">
              <a:spcBef>
                <a:spcPts val="0"/>
              </a:spcBef>
              <a:buNone/>
              <a:defRPr sz="900" b="0" i="0" u="none" strike="noStrike" cap="none">
                <a:solidFill>
                  <a:schemeClr val="lt1"/>
                </a:solidFill>
                <a:latin typeface="" charset="-122"/>
                <a:ea typeface="" charset="-122"/>
                <a:cs typeface="" charset="-122"/>
                <a:sym typeface="" charset="-122"/>
              </a:defRPr>
            </a:lvl9pPr>
          </a:lstStyle>
          <a:p>
            <a:pPr marL="0" lvl="0" indent="0" algn="ctr" rtl="0">
              <a:spcBef>
                <a:spcPts val="0"/>
              </a:spcBef>
              <a:spcAft>
                <a:spcPts val="0"/>
              </a:spcAft>
              <a:buNone/>
            </a:pPr>
            <a:fld id="{00000000-1234-1234-1234-123412341234}" type="slidenum">
              <a:rPr lang="en-US" altLang="zh-CN"/>
              <a:t>‹#›</a:t>
            </a:fld>
            <a:endParaRPr lang="zh-CN"/>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5"/>
          <p:cNvSpPr txBox="1">
            <a:spLocks noGrp="1"/>
          </p:cNvSpPr>
          <p:nvPr>
            <p:ph type="sldNum" idx="12"/>
          </p:nvPr>
        </p:nvSpPr>
        <p:spPr>
          <a:xfrm>
            <a:off x="8472458" y="4663217"/>
            <a:ext cx="548700" cy="393600"/>
          </a:xfrm>
          <a:prstGeom prst="rect">
            <a:avLst/>
          </a:prstGeom>
          <a:noFill/>
          <a:ln>
            <a:noFill/>
          </a:ln>
        </p:spPr>
        <p:txBody>
          <a:bodyPr spcFirstLastPara="1" wrap="square" lIns="68575" tIns="68575" rIns="68575" bIns="68575" anchor="ctr" anchorCtr="0">
            <a:noAutofit/>
          </a:bodyPr>
          <a:lstStyle>
            <a:lvl1pPr marL="0" lvl="0" indent="0" algn="ctr">
              <a:buClr>
                <a:schemeClr val="lt1"/>
              </a:buClr>
              <a:buSzPts val="900"/>
              <a:buFont typeface="" charset="-122"/>
              <a:buNone/>
              <a:defRPr sz="900">
                <a:solidFill>
                  <a:schemeClr val="lt1"/>
                </a:solidFill>
                <a:latin typeface="" charset="-122"/>
                <a:ea typeface="" charset="-122"/>
                <a:cs typeface="" charset="-122"/>
                <a:sym typeface="" charset="-122"/>
              </a:defRPr>
            </a:lvl1pPr>
            <a:lvl2pPr marL="0" lvl="1" indent="0" algn="ctr">
              <a:buClr>
                <a:schemeClr val="lt1"/>
              </a:buClr>
              <a:buSzPts val="900"/>
              <a:buFont typeface="" charset="-122"/>
              <a:buNone/>
              <a:defRPr sz="900">
                <a:solidFill>
                  <a:schemeClr val="lt1"/>
                </a:solidFill>
                <a:latin typeface="" charset="-122"/>
                <a:ea typeface="" charset="-122"/>
                <a:cs typeface="" charset="-122"/>
                <a:sym typeface="" charset="-122"/>
              </a:defRPr>
            </a:lvl2pPr>
            <a:lvl3pPr marL="0" lvl="2" indent="0" algn="ctr">
              <a:buClr>
                <a:schemeClr val="lt1"/>
              </a:buClr>
              <a:buSzPts val="900"/>
              <a:buFont typeface="" charset="-122"/>
              <a:buNone/>
              <a:defRPr sz="900">
                <a:solidFill>
                  <a:schemeClr val="lt1"/>
                </a:solidFill>
                <a:latin typeface="" charset="-122"/>
                <a:ea typeface="" charset="-122"/>
                <a:cs typeface="" charset="-122"/>
                <a:sym typeface="" charset="-122"/>
              </a:defRPr>
            </a:lvl3pPr>
            <a:lvl4pPr marL="0" lvl="3" indent="0" algn="ctr">
              <a:buClr>
                <a:schemeClr val="lt1"/>
              </a:buClr>
              <a:buSzPts val="900"/>
              <a:buFont typeface="" charset="-122"/>
              <a:buNone/>
              <a:defRPr sz="900">
                <a:solidFill>
                  <a:schemeClr val="lt1"/>
                </a:solidFill>
                <a:latin typeface="" charset="-122"/>
                <a:ea typeface="" charset="-122"/>
                <a:cs typeface="" charset="-122"/>
                <a:sym typeface="" charset="-122"/>
              </a:defRPr>
            </a:lvl4pPr>
            <a:lvl5pPr marL="0" lvl="4" indent="0" algn="ctr">
              <a:buClr>
                <a:schemeClr val="lt1"/>
              </a:buClr>
              <a:buSzPts val="900"/>
              <a:buFont typeface="" charset="-122"/>
              <a:buNone/>
              <a:defRPr sz="900">
                <a:solidFill>
                  <a:schemeClr val="lt1"/>
                </a:solidFill>
                <a:latin typeface="" charset="-122"/>
                <a:ea typeface="" charset="-122"/>
                <a:cs typeface="" charset="-122"/>
                <a:sym typeface="" charset="-122"/>
              </a:defRPr>
            </a:lvl5pPr>
            <a:lvl6pPr marL="0" lvl="5" indent="0" algn="ctr">
              <a:buClr>
                <a:schemeClr val="lt1"/>
              </a:buClr>
              <a:buSzPts val="900"/>
              <a:buFont typeface="" charset="-122"/>
              <a:buNone/>
              <a:defRPr sz="900">
                <a:solidFill>
                  <a:schemeClr val="lt1"/>
                </a:solidFill>
                <a:latin typeface="" charset="-122"/>
                <a:ea typeface="" charset="-122"/>
                <a:cs typeface="" charset="-122"/>
                <a:sym typeface="" charset="-122"/>
              </a:defRPr>
            </a:lvl6pPr>
            <a:lvl7pPr marL="0" lvl="6" indent="0" algn="ctr">
              <a:buClr>
                <a:schemeClr val="lt1"/>
              </a:buClr>
              <a:buSzPts val="900"/>
              <a:buFont typeface="" charset="-122"/>
              <a:buNone/>
              <a:defRPr sz="900">
                <a:solidFill>
                  <a:schemeClr val="lt1"/>
                </a:solidFill>
                <a:latin typeface="" charset="-122"/>
                <a:ea typeface="" charset="-122"/>
                <a:cs typeface="" charset="-122"/>
                <a:sym typeface="" charset="-122"/>
              </a:defRPr>
            </a:lvl7pPr>
            <a:lvl8pPr marL="0" lvl="7" indent="0" algn="ctr">
              <a:buClr>
                <a:schemeClr val="lt1"/>
              </a:buClr>
              <a:buSzPts val="900"/>
              <a:buFont typeface="" charset="-122"/>
              <a:buNone/>
              <a:defRPr sz="900">
                <a:solidFill>
                  <a:schemeClr val="lt1"/>
                </a:solidFill>
                <a:latin typeface="" charset="-122"/>
                <a:ea typeface="" charset="-122"/>
                <a:cs typeface="" charset="-122"/>
                <a:sym typeface="" charset="-122"/>
              </a:defRPr>
            </a:lvl8pPr>
            <a:lvl9pPr marL="0" lvl="8" indent="0" algn="ctr">
              <a:buClr>
                <a:schemeClr val="lt1"/>
              </a:buClr>
              <a:buSzPts val="900"/>
              <a:buFont typeface="" charset="-122"/>
              <a:buNone/>
              <a:defRPr sz="900">
                <a:solidFill>
                  <a:schemeClr val="lt1"/>
                </a:solidFill>
                <a:latin typeface="" charset="-122"/>
                <a:ea typeface="" charset="-122"/>
                <a:cs typeface="" charset="-122"/>
                <a:sym typeface="" charset="-122"/>
              </a:defRPr>
            </a:lvl9pPr>
          </a:lstStyle>
          <a:p>
            <a:pPr marL="0" lvl="0" indent="0" algn="ctr" rtl="0">
              <a:spcBef>
                <a:spcPts val="0"/>
              </a:spcBef>
              <a:spcAft>
                <a:spcPts val="0"/>
              </a:spcAft>
              <a:buNone/>
            </a:pPr>
            <a:fld id="{00000000-1234-1234-1234-123412341234}" type="slidenum">
              <a:rPr lang="en-US" altLang="zh-CN"/>
              <a:t>‹#›</a:t>
            </a:fld>
            <a:endParaRPr lang="zh-CN"/>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自定义版式">
  <p:cSld name="自定义版式">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457200" y="273845"/>
            <a:ext cx="8229600" cy="581709"/>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2" name="Google Shape;72;p18"/>
          <p:cNvSpPr txBox="1">
            <a:spLocks noGrp="1"/>
          </p:cNvSpPr>
          <p:nvPr>
            <p:ph type="sldNum" idx="12"/>
          </p:nvPr>
        </p:nvSpPr>
        <p:spPr>
          <a:xfrm>
            <a:off x="8736144" y="4777364"/>
            <a:ext cx="291185" cy="207749"/>
          </a:xfrm>
          <a:prstGeom prst="rect">
            <a:avLst/>
          </a:prstGeom>
          <a:noFill/>
          <a:ln>
            <a:noFill/>
          </a:ln>
        </p:spPr>
        <p:txBody>
          <a:bodyPr spcFirstLastPara="1" wrap="square" lIns="68575" tIns="34275" rIns="68575" bIns="34275" anchor="ctr" anchorCtr="0">
            <a:sp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ltLang="zh-CN"/>
              <a:t>‹#›</a:t>
            </a:fld>
            <a:endParaRPr lang="zh-CN"/>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自定义版式">
  <p:cSld name="1_自定义版式">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457200" y="273845"/>
            <a:ext cx="8229600" cy="581709"/>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5" name="Google Shape;75;p19"/>
          <p:cNvSpPr txBox="1">
            <a:spLocks noGrp="1"/>
          </p:cNvSpPr>
          <p:nvPr>
            <p:ph type="sldNum" idx="12"/>
          </p:nvPr>
        </p:nvSpPr>
        <p:spPr>
          <a:xfrm>
            <a:off x="8736144" y="4777364"/>
            <a:ext cx="291185" cy="207749"/>
          </a:xfrm>
          <a:prstGeom prst="rect">
            <a:avLst/>
          </a:prstGeom>
          <a:noFill/>
          <a:ln>
            <a:noFill/>
          </a:ln>
        </p:spPr>
        <p:txBody>
          <a:bodyPr spcFirstLastPara="1" wrap="square" lIns="68575" tIns="34275" rIns="68575" bIns="34275" anchor="ctr" anchorCtr="0">
            <a:sp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ltLang="zh-CN"/>
              <a:t>‹#›</a:t>
            </a:fld>
            <a:endParaRPr lang="zh-CN"/>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_自定义版式">
  <p:cSld name="2_自定义版式">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457200" y="273845"/>
            <a:ext cx="8229600" cy="581709"/>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8" name="Google Shape;78;p20"/>
          <p:cNvSpPr txBox="1">
            <a:spLocks noGrp="1"/>
          </p:cNvSpPr>
          <p:nvPr>
            <p:ph type="sldNum" idx="12"/>
          </p:nvPr>
        </p:nvSpPr>
        <p:spPr>
          <a:xfrm>
            <a:off x="8736144" y="4777364"/>
            <a:ext cx="291185" cy="207749"/>
          </a:xfrm>
          <a:prstGeom prst="rect">
            <a:avLst/>
          </a:prstGeom>
          <a:noFill/>
          <a:ln>
            <a:noFill/>
          </a:ln>
        </p:spPr>
        <p:txBody>
          <a:bodyPr spcFirstLastPara="1" wrap="square" lIns="68575" tIns="34275" rIns="68575" bIns="34275" anchor="ctr" anchorCtr="0">
            <a:sp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ltLang="zh-CN"/>
              <a:t>‹#›</a:t>
            </a:fld>
            <a:endParaRPr lang="zh-CN"/>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_自定义版式">
  <p:cSld name="3_自定义版式">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457200" y="273845"/>
            <a:ext cx="8229600" cy="581709"/>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1" name="Google Shape;81;p21"/>
          <p:cNvSpPr txBox="1">
            <a:spLocks noGrp="1"/>
          </p:cNvSpPr>
          <p:nvPr>
            <p:ph type="sldNum" idx="12"/>
          </p:nvPr>
        </p:nvSpPr>
        <p:spPr>
          <a:xfrm>
            <a:off x="8736144" y="4777364"/>
            <a:ext cx="291185" cy="207749"/>
          </a:xfrm>
          <a:prstGeom prst="rect">
            <a:avLst/>
          </a:prstGeom>
          <a:noFill/>
          <a:ln>
            <a:noFill/>
          </a:ln>
        </p:spPr>
        <p:txBody>
          <a:bodyPr spcFirstLastPara="1" wrap="square" lIns="68575" tIns="34275" rIns="68575" bIns="34275" anchor="ctr" anchorCtr="0">
            <a:sp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ltLang="zh-CN"/>
              <a:t>‹#›</a:t>
            </a:fld>
            <a:endParaRPr lang="zh-CN"/>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4_自定义版式">
  <p:cSld name="4_自定义版式">
    <p:spTree>
      <p:nvGrpSpPr>
        <p:cNvPr id="1" name="Shape 82"/>
        <p:cNvGrpSpPr/>
        <p:nvPr/>
      </p:nvGrpSpPr>
      <p:grpSpPr>
        <a:xfrm>
          <a:off x="0" y="0"/>
          <a:ext cx="0" cy="0"/>
          <a:chOff x="0" y="0"/>
          <a:chExt cx="0" cy="0"/>
        </a:xfrm>
      </p:grpSpPr>
      <p:sp>
        <p:nvSpPr>
          <p:cNvPr id="83" name="Google Shape;83;p22"/>
          <p:cNvSpPr txBox="1">
            <a:spLocks noGrp="1"/>
          </p:cNvSpPr>
          <p:nvPr>
            <p:ph type="title"/>
          </p:nvPr>
        </p:nvSpPr>
        <p:spPr>
          <a:xfrm>
            <a:off x="457200" y="273845"/>
            <a:ext cx="8229600" cy="581709"/>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4" name="Google Shape;84;p22"/>
          <p:cNvSpPr txBox="1">
            <a:spLocks noGrp="1"/>
          </p:cNvSpPr>
          <p:nvPr>
            <p:ph type="sldNum" idx="12"/>
          </p:nvPr>
        </p:nvSpPr>
        <p:spPr>
          <a:xfrm>
            <a:off x="8736144" y="4777364"/>
            <a:ext cx="291185" cy="207749"/>
          </a:xfrm>
          <a:prstGeom prst="rect">
            <a:avLst/>
          </a:prstGeom>
          <a:noFill/>
          <a:ln>
            <a:noFill/>
          </a:ln>
        </p:spPr>
        <p:txBody>
          <a:bodyPr spcFirstLastPara="1" wrap="square" lIns="68575" tIns="34275" rIns="68575" bIns="34275" anchor="ctr" anchorCtr="0">
            <a:sp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ltLang="zh-CN"/>
              <a:t>‹#›</a:t>
            </a:fld>
            <a:endParaRPr lang="zh-CN"/>
          </a:p>
        </p:txBody>
      </p:sp>
      <p:sp>
        <p:nvSpPr>
          <p:cNvPr id="85" name="Google Shape;85;p22"/>
          <p:cNvSpPr txBox="1"/>
          <p:nvPr/>
        </p:nvSpPr>
        <p:spPr>
          <a:xfrm>
            <a:off x="1673666" y="5143501"/>
            <a:ext cx="1350150" cy="92333"/>
          </a:xfrm>
          <a:prstGeom prst="rect">
            <a:avLst/>
          </a:prstGeom>
          <a:noFill/>
          <a:ln>
            <a:noFill/>
          </a:ln>
        </p:spPr>
        <p:txBody>
          <a:bodyPr spcFirstLastPara="1" wrap="square" lIns="68575" tIns="34275" rIns="68575" bIns="34275" anchor="t" anchorCtr="0">
            <a:spAutoFit/>
          </a:bodyPr>
          <a:lstStyle/>
          <a:p>
            <a:pPr marL="0" marR="0" lvl="0" indent="0" algn="l" rtl="0">
              <a:lnSpc>
                <a:spcPct val="200000"/>
              </a:lnSpc>
              <a:spcBef>
                <a:spcPts val="0"/>
              </a:spcBef>
              <a:spcAft>
                <a:spcPts val="0"/>
              </a:spcAft>
              <a:buClr>
                <a:srgbClr val="000000"/>
              </a:buClr>
              <a:buSzPts val="100"/>
              <a:buFont typeface="" charset="-122"/>
              <a:buNone/>
            </a:pPr>
            <a:r>
              <a:rPr lang="zh-CN" sz="100" b="0" i="0" u="sng" strike="noStrike" cap="none">
                <a:solidFill>
                  <a:schemeClr val="hlink"/>
                </a:solidFill>
                <a:latin typeface="" charset="-122"/>
                <a:ea typeface="" charset="-122"/>
                <a:cs typeface="" charset="-122"/>
                <a:sym typeface="" charset="-122"/>
                <a:hlinkClick r:id="rId2"/>
              </a:rPr>
              <a:t>PPT模板</a:t>
            </a:r>
            <a:r>
              <a:rPr lang="zh-CN" sz="100" b="0" i="0" u="none" strike="noStrike" cap="none">
                <a:solidFill>
                  <a:srgbClr val="000000"/>
                </a:solidFill>
                <a:latin typeface="" charset="-122"/>
                <a:ea typeface="" charset="-122"/>
                <a:cs typeface="" charset="-122"/>
                <a:sym typeface="" charset="-122"/>
              </a:rPr>
              <a:t> http://www.1ppt.com/moban/ </a:t>
            </a:r>
            <a:endParaRPr sz="100" b="0" i="0" u="none" strike="noStrike" cap="none">
              <a:solidFill>
                <a:srgbClr val="000000"/>
              </a:solidFill>
              <a:latin typeface="" charset="-122"/>
              <a:ea typeface="" charset="-122"/>
              <a:cs typeface="" charset="-122"/>
              <a:sym typeface="" charset="-122"/>
            </a:endParaRPr>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5_自定义版式">
  <p:cSld name="5_自定义版式">
    <p:spTree>
      <p:nvGrpSpPr>
        <p:cNvPr id="1" name="Shape 86"/>
        <p:cNvGrpSpPr/>
        <p:nvPr/>
      </p:nvGrpSpPr>
      <p:grpSpPr>
        <a:xfrm>
          <a:off x="0" y="0"/>
          <a:ext cx="0" cy="0"/>
          <a:chOff x="0" y="0"/>
          <a:chExt cx="0" cy="0"/>
        </a:xfrm>
      </p:grpSpPr>
      <p:sp>
        <p:nvSpPr>
          <p:cNvPr id="87" name="Google Shape;87;p23"/>
          <p:cNvSpPr txBox="1">
            <a:spLocks noGrp="1"/>
          </p:cNvSpPr>
          <p:nvPr>
            <p:ph type="title"/>
          </p:nvPr>
        </p:nvSpPr>
        <p:spPr>
          <a:xfrm>
            <a:off x="457200" y="273845"/>
            <a:ext cx="8229600" cy="581709"/>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8" name="Google Shape;88;p23"/>
          <p:cNvSpPr txBox="1">
            <a:spLocks noGrp="1"/>
          </p:cNvSpPr>
          <p:nvPr>
            <p:ph type="sldNum" idx="12"/>
          </p:nvPr>
        </p:nvSpPr>
        <p:spPr>
          <a:xfrm>
            <a:off x="8736144" y="4777364"/>
            <a:ext cx="291185" cy="207749"/>
          </a:xfrm>
          <a:prstGeom prst="rect">
            <a:avLst/>
          </a:prstGeom>
          <a:noFill/>
          <a:ln>
            <a:noFill/>
          </a:ln>
        </p:spPr>
        <p:txBody>
          <a:bodyPr spcFirstLastPara="1" wrap="square" lIns="68575" tIns="34275" rIns="68575" bIns="34275" anchor="ctr" anchorCtr="0">
            <a:sp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ltLang="zh-CN"/>
              <a:t>‹#›</a:t>
            </a:fld>
            <a:endParaRPr lang="zh-CN"/>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73845"/>
            <a:ext cx="8229600" cy="581709"/>
          </a:xfrm>
          <a:prstGeom prst="rect">
            <a:avLst/>
          </a:prstGeom>
          <a:noFill/>
          <a:ln>
            <a:noFill/>
          </a:ln>
        </p:spPr>
        <p:txBody>
          <a:bodyPr spcFirstLastPara="1" wrap="square" lIns="0" tIns="0" rIns="0" bIns="0" anchor="ctr" anchorCtr="0">
            <a:normAutofit/>
          </a:bodyPr>
          <a:lstStyle>
            <a:lvl1pPr marR="0" lvl="0" algn="l" rtl="0">
              <a:lnSpc>
                <a:spcPct val="90000"/>
              </a:lnSpc>
              <a:spcBef>
                <a:spcPts val="0"/>
              </a:spcBef>
              <a:spcAft>
                <a:spcPts val="0"/>
              </a:spcAft>
              <a:buClr>
                <a:schemeClr val="dk1"/>
              </a:buClr>
              <a:buSzPts val="2700"/>
              <a:buFont typeface="" charset="-122"/>
              <a:buNone/>
              <a:defRPr sz="2700" b="1" i="0" u="none" strike="noStrike" cap="none">
                <a:solidFill>
                  <a:schemeClr val="dk1"/>
                </a:solidFill>
                <a:latin typeface="" charset="-122"/>
                <a:ea typeface="" charset="-122"/>
                <a:cs typeface="" charset="-122"/>
                <a:sym typeface="" charset="-122"/>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457200" y="998144"/>
            <a:ext cx="8229600" cy="3634578"/>
          </a:xfrm>
          <a:prstGeom prst="rect">
            <a:avLst/>
          </a:prstGeom>
          <a:noFill/>
          <a:ln>
            <a:noFill/>
          </a:ln>
        </p:spPr>
        <p:txBody>
          <a:bodyPr spcFirstLastPara="1" wrap="square" lIns="0" tIns="0" rIns="0" bIns="0" anchor="t" anchorCtr="0">
            <a:normAutofit/>
          </a:bodyPr>
          <a:lstStyle>
            <a:lvl1pPr marL="457200" marR="0" lvl="0" indent="-342900" algn="l" rtl="0">
              <a:lnSpc>
                <a:spcPct val="90000"/>
              </a:lnSpc>
              <a:spcBef>
                <a:spcPts val="800"/>
              </a:spcBef>
              <a:spcAft>
                <a:spcPts val="0"/>
              </a:spcAft>
              <a:buClr>
                <a:schemeClr val="dk1"/>
              </a:buClr>
              <a:buSzPts val="1800"/>
              <a:buFont typeface="Arial" panose="020B0604020202090204"/>
              <a:buChar char="•"/>
              <a:defRPr sz="1800" b="0" i="0" u="none" strike="noStrike" cap="none">
                <a:solidFill>
                  <a:schemeClr val="dk1"/>
                </a:solidFill>
                <a:latin typeface="" charset="-122"/>
                <a:ea typeface="" charset="-122"/>
                <a:cs typeface="" charset="-122"/>
                <a:sym typeface="" charset="-122"/>
              </a:defRPr>
            </a:lvl1pPr>
            <a:lvl2pPr marL="914400" marR="0" lvl="1" indent="-323850" algn="l" rtl="0">
              <a:lnSpc>
                <a:spcPct val="90000"/>
              </a:lnSpc>
              <a:spcBef>
                <a:spcPts val="400"/>
              </a:spcBef>
              <a:spcAft>
                <a:spcPts val="0"/>
              </a:spcAft>
              <a:buClr>
                <a:schemeClr val="dk1"/>
              </a:buClr>
              <a:buSzPts val="1500"/>
              <a:buFont typeface="Arial" panose="020B0604020202090204"/>
              <a:buChar char="•"/>
              <a:defRPr sz="1500" b="0" i="0" u="none" strike="noStrike" cap="none">
                <a:solidFill>
                  <a:schemeClr val="dk1"/>
                </a:solidFill>
                <a:latin typeface="" charset="-122"/>
                <a:ea typeface="" charset="-122"/>
                <a:cs typeface="" charset="-122"/>
                <a:sym typeface="" charset="-122"/>
              </a:defRPr>
            </a:lvl2pPr>
            <a:lvl3pPr marL="1371600" marR="0" lvl="2"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 charset="-122"/>
                <a:ea typeface="" charset="-122"/>
                <a:cs typeface="" charset="-122"/>
                <a:sym typeface="" charset="-122"/>
              </a:defRPr>
            </a:lvl3pPr>
            <a:lvl4pPr marL="1828800" marR="0" lvl="3" indent="-304800" algn="l" rtl="0">
              <a:lnSpc>
                <a:spcPct val="90000"/>
              </a:lnSpc>
              <a:spcBef>
                <a:spcPts val="400"/>
              </a:spcBef>
              <a:spcAft>
                <a:spcPts val="0"/>
              </a:spcAft>
              <a:buClr>
                <a:schemeClr val="dk1"/>
              </a:buClr>
              <a:buSzPts val="1200"/>
              <a:buFont typeface="Arial" panose="020B0604020202090204"/>
              <a:buChar char="•"/>
              <a:defRPr sz="1200" b="0" i="0" u="none" strike="noStrike" cap="none">
                <a:solidFill>
                  <a:schemeClr val="dk1"/>
                </a:solidFill>
                <a:latin typeface="" charset="-122"/>
                <a:ea typeface="" charset="-122"/>
                <a:cs typeface="" charset="-122"/>
                <a:sym typeface="" charset="-122"/>
              </a:defRPr>
            </a:lvl4pPr>
            <a:lvl5pPr marL="2286000" marR="0" lvl="4" indent="-304800" algn="l" rtl="0">
              <a:lnSpc>
                <a:spcPct val="90000"/>
              </a:lnSpc>
              <a:spcBef>
                <a:spcPts val="400"/>
              </a:spcBef>
              <a:spcAft>
                <a:spcPts val="0"/>
              </a:spcAft>
              <a:buClr>
                <a:schemeClr val="dk1"/>
              </a:buClr>
              <a:buSzPts val="1200"/>
              <a:buFont typeface="Arial" panose="020B0604020202090204"/>
              <a:buChar char="•"/>
              <a:defRPr sz="1200" b="0" i="0" u="none" strike="noStrike" cap="none">
                <a:solidFill>
                  <a:schemeClr val="dk1"/>
                </a:solidFill>
                <a:latin typeface="" charset="-122"/>
                <a:ea typeface="" charset="-122"/>
                <a:cs typeface="" charset="-122"/>
                <a:sym typeface="" charset="-122"/>
              </a:defRPr>
            </a:lvl5pPr>
            <a:lvl6pPr marL="2743200" marR="0" lvl="5"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 charset="-122"/>
                <a:ea typeface="" charset="-122"/>
                <a:cs typeface="" charset="-122"/>
                <a:sym typeface="" charset="-122"/>
              </a:defRPr>
            </a:lvl6pPr>
            <a:lvl7pPr marL="3200400" marR="0" lvl="6"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 charset="-122"/>
                <a:ea typeface="" charset="-122"/>
                <a:cs typeface="" charset="-122"/>
                <a:sym typeface="" charset="-122"/>
              </a:defRPr>
            </a:lvl7pPr>
            <a:lvl8pPr marL="3657600" marR="0" lvl="7"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 charset="-122"/>
                <a:ea typeface="" charset="-122"/>
                <a:cs typeface="" charset="-122"/>
                <a:sym typeface="" charset="-122"/>
              </a:defRPr>
            </a:lvl8pPr>
            <a:lvl9pPr marL="4114800" marR="0" lvl="8"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 charset="-122"/>
                <a:ea typeface="" charset="-122"/>
                <a:cs typeface="" charset="-122"/>
                <a:sym typeface="" charset="-122"/>
              </a:defRPr>
            </a:lvl9pPr>
          </a:lstStyle>
          <a:p>
            <a:endParaRPr/>
          </a:p>
        </p:txBody>
      </p:sp>
      <p:sp>
        <p:nvSpPr>
          <p:cNvPr id="53" name="Google Shape;53;p13"/>
          <p:cNvSpPr/>
          <p:nvPr/>
        </p:nvSpPr>
        <p:spPr>
          <a:xfrm flipH="1">
            <a:off x="8619474" y="4618974"/>
            <a:ext cx="524526" cy="524526"/>
          </a:xfrm>
          <a:prstGeom prst="round1Rect">
            <a:avLst>
              <a:gd name="adj" fmla="val 31194"/>
            </a:avLst>
          </a:prstGeom>
          <a:solidFill>
            <a:srgbClr val="32163A"/>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 charset="-122"/>
              <a:ea typeface="" charset="-122"/>
              <a:cs typeface="" charset="-122"/>
              <a:sym typeface="" charset="-122"/>
            </a:endParaRPr>
          </a:p>
        </p:txBody>
      </p:sp>
      <p:sp>
        <p:nvSpPr>
          <p:cNvPr id="54" name="Google Shape;54;p13"/>
          <p:cNvSpPr txBox="1">
            <a:spLocks noGrp="1"/>
          </p:cNvSpPr>
          <p:nvPr>
            <p:ph type="sldNum" idx="12"/>
          </p:nvPr>
        </p:nvSpPr>
        <p:spPr>
          <a:xfrm>
            <a:off x="8736144" y="4777364"/>
            <a:ext cx="291185" cy="207749"/>
          </a:xfrm>
          <a:prstGeom prst="rect">
            <a:avLst/>
          </a:prstGeom>
          <a:noFill/>
          <a:ln>
            <a:noFill/>
          </a:ln>
        </p:spPr>
        <p:txBody>
          <a:bodyPr spcFirstLastPara="1" wrap="square" lIns="68575" tIns="34275" rIns="68575" bIns="34275" anchor="ctr" anchorCtr="0">
            <a:spAutoFit/>
          </a:bodyPr>
          <a:lstStyle>
            <a:lvl1pPr marL="0" marR="0" lvl="0" indent="0" algn="ctr" rtl="0">
              <a:spcBef>
                <a:spcPts val="0"/>
              </a:spcBef>
              <a:buNone/>
              <a:defRPr sz="900" b="0" i="0" u="none" strike="noStrike" cap="none">
                <a:solidFill>
                  <a:schemeClr val="lt1"/>
                </a:solidFill>
                <a:latin typeface="" charset="-122"/>
                <a:ea typeface="" charset="-122"/>
                <a:cs typeface="" charset="-122"/>
                <a:sym typeface="" charset="-122"/>
              </a:defRPr>
            </a:lvl1pPr>
            <a:lvl2pPr marL="0" marR="0" lvl="1" indent="0" algn="ctr" rtl="0">
              <a:spcBef>
                <a:spcPts val="0"/>
              </a:spcBef>
              <a:buNone/>
              <a:defRPr sz="900" b="0" i="0" u="none" strike="noStrike" cap="none">
                <a:solidFill>
                  <a:schemeClr val="lt1"/>
                </a:solidFill>
                <a:latin typeface="" charset="-122"/>
                <a:ea typeface="" charset="-122"/>
                <a:cs typeface="" charset="-122"/>
                <a:sym typeface="" charset="-122"/>
              </a:defRPr>
            </a:lvl2pPr>
            <a:lvl3pPr marL="0" marR="0" lvl="2" indent="0" algn="ctr" rtl="0">
              <a:spcBef>
                <a:spcPts val="0"/>
              </a:spcBef>
              <a:buNone/>
              <a:defRPr sz="900" b="0" i="0" u="none" strike="noStrike" cap="none">
                <a:solidFill>
                  <a:schemeClr val="lt1"/>
                </a:solidFill>
                <a:latin typeface="" charset="-122"/>
                <a:ea typeface="" charset="-122"/>
                <a:cs typeface="" charset="-122"/>
                <a:sym typeface="" charset="-122"/>
              </a:defRPr>
            </a:lvl3pPr>
            <a:lvl4pPr marL="0" marR="0" lvl="3" indent="0" algn="ctr" rtl="0">
              <a:spcBef>
                <a:spcPts val="0"/>
              </a:spcBef>
              <a:buNone/>
              <a:defRPr sz="900" b="0" i="0" u="none" strike="noStrike" cap="none">
                <a:solidFill>
                  <a:schemeClr val="lt1"/>
                </a:solidFill>
                <a:latin typeface="" charset="-122"/>
                <a:ea typeface="" charset="-122"/>
                <a:cs typeface="" charset="-122"/>
                <a:sym typeface="" charset="-122"/>
              </a:defRPr>
            </a:lvl4pPr>
            <a:lvl5pPr marL="0" marR="0" lvl="4" indent="0" algn="ctr" rtl="0">
              <a:spcBef>
                <a:spcPts val="0"/>
              </a:spcBef>
              <a:buNone/>
              <a:defRPr sz="900" b="0" i="0" u="none" strike="noStrike" cap="none">
                <a:solidFill>
                  <a:schemeClr val="lt1"/>
                </a:solidFill>
                <a:latin typeface="" charset="-122"/>
                <a:ea typeface="" charset="-122"/>
                <a:cs typeface="" charset="-122"/>
                <a:sym typeface="" charset="-122"/>
              </a:defRPr>
            </a:lvl5pPr>
            <a:lvl6pPr marL="0" marR="0" lvl="5" indent="0" algn="ctr" rtl="0">
              <a:spcBef>
                <a:spcPts val="0"/>
              </a:spcBef>
              <a:buNone/>
              <a:defRPr sz="900" b="0" i="0" u="none" strike="noStrike" cap="none">
                <a:solidFill>
                  <a:schemeClr val="lt1"/>
                </a:solidFill>
                <a:latin typeface="" charset="-122"/>
                <a:ea typeface="" charset="-122"/>
                <a:cs typeface="" charset="-122"/>
                <a:sym typeface="" charset="-122"/>
              </a:defRPr>
            </a:lvl6pPr>
            <a:lvl7pPr marL="0" marR="0" lvl="6" indent="0" algn="ctr" rtl="0">
              <a:spcBef>
                <a:spcPts val="0"/>
              </a:spcBef>
              <a:buNone/>
              <a:defRPr sz="900" b="0" i="0" u="none" strike="noStrike" cap="none">
                <a:solidFill>
                  <a:schemeClr val="lt1"/>
                </a:solidFill>
                <a:latin typeface="" charset="-122"/>
                <a:ea typeface="" charset="-122"/>
                <a:cs typeface="" charset="-122"/>
                <a:sym typeface="" charset="-122"/>
              </a:defRPr>
            </a:lvl7pPr>
            <a:lvl8pPr marL="0" marR="0" lvl="7" indent="0" algn="ctr" rtl="0">
              <a:spcBef>
                <a:spcPts val="0"/>
              </a:spcBef>
              <a:buNone/>
              <a:defRPr sz="900" b="0" i="0" u="none" strike="noStrike" cap="none">
                <a:solidFill>
                  <a:schemeClr val="lt1"/>
                </a:solidFill>
                <a:latin typeface="" charset="-122"/>
                <a:ea typeface="" charset="-122"/>
                <a:cs typeface="" charset="-122"/>
                <a:sym typeface="" charset="-122"/>
              </a:defRPr>
            </a:lvl8pPr>
            <a:lvl9pPr marL="0" marR="0" lvl="8" indent="0" algn="ctr" rtl="0">
              <a:spcBef>
                <a:spcPts val="0"/>
              </a:spcBef>
              <a:buNone/>
              <a:defRPr sz="900" b="0" i="0" u="none" strike="noStrike" cap="none">
                <a:solidFill>
                  <a:schemeClr val="lt1"/>
                </a:solidFill>
                <a:latin typeface="" charset="-122"/>
                <a:ea typeface="" charset="-122"/>
                <a:cs typeface="" charset="-122"/>
                <a:sym typeface="" charset="-122"/>
              </a:defRPr>
            </a:lvl9pPr>
          </a:lstStyle>
          <a:p>
            <a:pPr marL="0" lvl="0" indent="0" algn="ctr" rtl="0">
              <a:spcBef>
                <a:spcPts val="0"/>
              </a:spcBef>
              <a:spcAft>
                <a:spcPts val="0"/>
              </a:spcAft>
              <a:buNone/>
            </a:pPr>
            <a:fld id="{00000000-1234-1234-1234-123412341234}" type="slidenum">
              <a:rPr lang="en-US" altLang="zh-CN"/>
              <a:t>‹#›</a:t>
            </a:fld>
            <a:endParaRPr lang="zh-C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Lst>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9.jp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jp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2.jpe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6.png"/><Relationship Id="rId7" Type="http://schemas.openxmlformats.org/officeDocument/2006/relationships/diagramColors" Target="../diagrams/colors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notesSlide" Target="../notesSlides/notesSlide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1.xml"/><Relationship Id="rId5" Type="http://schemas.openxmlformats.org/officeDocument/2006/relationships/tags" Target="../tags/tag6.xml"/><Relationship Id="rId4"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media" Target="../media/media2.mp4"/><Relationship Id="rId7" Type="http://schemas.openxmlformats.org/officeDocument/2006/relationships/image" Target="../media/image1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8.xml"/><Relationship Id="rId5" Type="http://schemas.openxmlformats.org/officeDocument/2006/relationships/slideLayout" Target="../slideLayouts/slideLayout1.xml"/><Relationship Id="rId4" Type="http://schemas.openxmlformats.org/officeDocument/2006/relationships/video" Target="../media/media2.mp4"/><Relationship Id="rId9"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4"/>
          <p:cNvSpPr/>
          <p:nvPr/>
        </p:nvSpPr>
        <p:spPr>
          <a:xfrm>
            <a:off x="3076" y="42925"/>
            <a:ext cx="9138000"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 charset="-122"/>
              <a:ea typeface="" charset="-122"/>
              <a:cs typeface="" charset="-122"/>
              <a:sym typeface="" charset="-122"/>
            </a:endParaRPr>
          </a:p>
        </p:txBody>
      </p:sp>
      <p:sp>
        <p:nvSpPr>
          <p:cNvPr id="95" name="Google Shape;95;p24"/>
          <p:cNvSpPr/>
          <p:nvPr/>
        </p:nvSpPr>
        <p:spPr>
          <a:xfrm>
            <a:off x="266700" y="0"/>
            <a:ext cx="4904678" cy="5143500"/>
          </a:xfrm>
          <a:custGeom>
            <a:avLst/>
            <a:gdLst/>
            <a:ahLst/>
            <a:cxnLst/>
            <a:rect l="l" t="t" r="r" b="b"/>
            <a:pathLst>
              <a:path w="6539571" h="6858000" extrusionOk="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w="12700" cap="flat" cmpd="sng">
            <a:solidFill>
              <a:schemeClr val="accen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96" name="Google Shape;96;p24"/>
          <p:cNvSpPr/>
          <p:nvPr/>
        </p:nvSpPr>
        <p:spPr>
          <a:xfrm>
            <a:off x="166688" y="0"/>
            <a:ext cx="4904678" cy="5143500"/>
          </a:xfrm>
          <a:custGeom>
            <a:avLst/>
            <a:gdLst/>
            <a:ahLst/>
            <a:cxnLst/>
            <a:rect l="l" t="t" r="r" b="b"/>
            <a:pathLst>
              <a:path w="6539571" h="6858000" extrusionOk="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w="12700" cap="flat" cmpd="sng">
            <a:solidFill>
              <a:schemeClr val="accen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97" name="Google Shape;97;p24"/>
          <p:cNvSpPr/>
          <p:nvPr/>
        </p:nvSpPr>
        <p:spPr>
          <a:xfrm>
            <a:off x="66675" y="0"/>
            <a:ext cx="4904678" cy="5143500"/>
          </a:xfrm>
          <a:custGeom>
            <a:avLst/>
            <a:gdLst/>
            <a:ahLst/>
            <a:cxnLst/>
            <a:rect l="l" t="t" r="r" b="b"/>
            <a:pathLst>
              <a:path w="6539571" h="6858000" extrusionOk="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w="12700" cap="flat" cmpd="sng">
            <a:solidFill>
              <a:schemeClr val="accen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98" name="Google Shape;98;p24"/>
          <p:cNvSpPr/>
          <p:nvPr/>
        </p:nvSpPr>
        <p:spPr>
          <a:xfrm>
            <a:off x="6150" y="0"/>
            <a:ext cx="4904678" cy="5143500"/>
          </a:xfrm>
          <a:custGeom>
            <a:avLst/>
            <a:gdLst/>
            <a:ahLst/>
            <a:cxnLst/>
            <a:rect l="l" t="t" r="r" b="b"/>
            <a:pathLst>
              <a:path w="6539571" h="6858000" extrusionOk="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blipFill rotWithShape="1">
            <a:blip r:embed="rId3"/>
            <a:stretch>
              <a:fillRect/>
            </a:stretch>
          </a:blip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00" name="Google Shape;100;p24"/>
          <p:cNvSpPr/>
          <p:nvPr/>
        </p:nvSpPr>
        <p:spPr>
          <a:xfrm>
            <a:off x="1" y="0"/>
            <a:ext cx="4904678" cy="5143500"/>
          </a:xfrm>
          <a:custGeom>
            <a:avLst/>
            <a:gdLst/>
            <a:ahLst/>
            <a:cxnLst/>
            <a:rect l="l" t="t" r="r" b="b"/>
            <a:pathLst>
              <a:path w="6539571" h="6858000" extrusionOk="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01" name="Google Shape;101;p24"/>
          <p:cNvSpPr/>
          <p:nvPr/>
        </p:nvSpPr>
        <p:spPr>
          <a:xfrm>
            <a:off x="2782775" y="1038173"/>
            <a:ext cx="5879700" cy="1638600"/>
          </a:xfrm>
          <a:prstGeom prst="rect">
            <a:avLst/>
          </a:prstGeom>
          <a:solidFill>
            <a:schemeClr val="lt1"/>
          </a:solidFill>
          <a:ln>
            <a:noFill/>
          </a:ln>
          <a:effectLst>
            <a:outerShdw blurRad="508000" dist="127000" dir="4200000" algn="ctr" rotWithShape="0">
              <a:srgbClr val="000000">
                <a:alpha val="14901"/>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 charset="-122"/>
              <a:ea typeface="" charset="-122"/>
              <a:cs typeface="" charset="-122"/>
              <a:sym typeface="" charset="-122"/>
            </a:endParaRPr>
          </a:p>
        </p:txBody>
      </p:sp>
      <p:cxnSp>
        <p:nvCxnSpPr>
          <p:cNvPr id="102" name="Google Shape;102;p24"/>
          <p:cNvCxnSpPr/>
          <p:nvPr/>
        </p:nvCxnSpPr>
        <p:spPr>
          <a:xfrm>
            <a:off x="3070740" y="1334280"/>
            <a:ext cx="623700" cy="0"/>
          </a:xfrm>
          <a:prstGeom prst="straightConnector1">
            <a:avLst/>
          </a:prstGeom>
          <a:noFill/>
          <a:ln w="127000" cap="flat" cmpd="sng">
            <a:solidFill>
              <a:srgbClr val="7B2A57"/>
            </a:solidFill>
            <a:prstDash val="solid"/>
            <a:miter lim="800000"/>
            <a:headEnd type="none" w="sm" len="sm"/>
            <a:tailEnd type="none" w="sm" len="sm"/>
          </a:ln>
        </p:spPr>
      </p:cxnSp>
      <p:sp>
        <p:nvSpPr>
          <p:cNvPr id="103" name="Google Shape;103;p24"/>
          <p:cNvSpPr txBox="1"/>
          <p:nvPr/>
        </p:nvSpPr>
        <p:spPr>
          <a:xfrm>
            <a:off x="2950839" y="1314089"/>
            <a:ext cx="4904677" cy="1454214"/>
          </a:xfrm>
          <a:prstGeom prst="rect">
            <a:avLst/>
          </a:prstGeom>
          <a:noFill/>
          <a:ln>
            <a:noFill/>
          </a:ln>
        </p:spPr>
        <p:txBody>
          <a:bodyPr spcFirstLastPara="1" wrap="square" lIns="68575" tIns="34275" rIns="68575" bIns="34275" anchor="t" anchorCtr="0">
            <a:spAutoFit/>
          </a:bodyPr>
          <a:lstStyle/>
          <a:p>
            <a:pPr lvl="0" algn="ctr">
              <a:buClr>
                <a:schemeClr val="dk1"/>
              </a:buClr>
              <a:buSzPts val="1100"/>
            </a:pPr>
            <a:r>
              <a:rPr lang="en-US" sz="3000" dirty="0">
                <a:solidFill>
                  <a:srgbClr val="A43975"/>
                </a:solidFill>
              </a:rPr>
              <a:t> Final Presentation about Global Internet Users</a:t>
            </a:r>
            <a:endParaRPr sz="3000" dirty="0">
              <a:solidFill>
                <a:srgbClr val="A43975"/>
              </a:solidFill>
            </a:endParaRPr>
          </a:p>
          <a:p>
            <a:pPr marL="0" marR="0" lvl="0" indent="0" algn="ctr" rtl="0">
              <a:spcBef>
                <a:spcPts val="0"/>
              </a:spcBef>
              <a:spcAft>
                <a:spcPts val="0"/>
              </a:spcAft>
              <a:buNone/>
            </a:pPr>
            <a:endParaRPr sz="3000" dirty="0">
              <a:solidFill>
                <a:srgbClr val="A43975"/>
              </a:solidFill>
            </a:endParaRPr>
          </a:p>
        </p:txBody>
      </p:sp>
      <p:sp>
        <p:nvSpPr>
          <p:cNvPr id="104" name="Google Shape;104;p24"/>
          <p:cNvSpPr/>
          <p:nvPr/>
        </p:nvSpPr>
        <p:spPr>
          <a:xfrm>
            <a:off x="4824463" y="3092254"/>
            <a:ext cx="3248400" cy="1446600"/>
          </a:xfrm>
          <a:prstGeom prst="roundRect">
            <a:avLst>
              <a:gd name="adj" fmla="val 50000"/>
            </a:avLst>
          </a:pr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 charset="-122"/>
              <a:ea typeface="" charset="-122"/>
              <a:cs typeface="" charset="-122"/>
              <a:sym typeface="" charset="-122"/>
            </a:endParaRPr>
          </a:p>
        </p:txBody>
      </p:sp>
      <p:sp>
        <p:nvSpPr>
          <p:cNvPr id="105" name="Google Shape;105;p24"/>
          <p:cNvSpPr txBox="1"/>
          <p:nvPr/>
        </p:nvSpPr>
        <p:spPr>
          <a:xfrm>
            <a:off x="5634976" y="2265078"/>
            <a:ext cx="4528503" cy="515526"/>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Clr>
                <a:srgbClr val="FFFFFF"/>
              </a:buClr>
              <a:buSzPts val="1500"/>
              <a:buFont typeface="" charset="-122"/>
              <a:buNone/>
            </a:pPr>
            <a:r>
              <a:rPr lang="zh-CN" sz="2000" dirty="0">
                <a:solidFill>
                  <a:srgbClr val="AE3267"/>
                </a:solidFill>
                <a:latin typeface="" charset="-122"/>
                <a:ea typeface="" charset="-122"/>
                <a:cs typeface="" charset="-122"/>
                <a:sym typeface="" charset="-122"/>
              </a:rPr>
              <a:t>——</a:t>
            </a:r>
            <a:r>
              <a:rPr lang="en-US" altLang="zh-CN" sz="2000" dirty="0">
                <a:solidFill>
                  <a:srgbClr val="AE3267"/>
                </a:solidFill>
                <a:latin typeface="" charset="-122"/>
                <a:ea typeface="" charset="-122"/>
                <a:cs typeface="" charset="-122"/>
                <a:sym typeface="" charset="-122"/>
              </a:rPr>
              <a:t>Written by Group S11</a:t>
            </a:r>
            <a:endParaRPr sz="2000" dirty="0">
              <a:solidFill>
                <a:srgbClr val="AE3267"/>
              </a:solidFill>
            </a:endParaRPr>
          </a:p>
          <a:p>
            <a:pPr marL="0" marR="0" lvl="0" indent="0" algn="l" rtl="0">
              <a:lnSpc>
                <a:spcPct val="150000"/>
              </a:lnSpc>
              <a:spcBef>
                <a:spcPts val="0"/>
              </a:spcBef>
              <a:spcAft>
                <a:spcPts val="0"/>
              </a:spcAft>
              <a:buNone/>
            </a:pPr>
            <a:endParaRPr sz="900" dirty="0">
              <a:solidFill>
                <a:srgbClr val="A43975"/>
              </a:solidFill>
              <a:latin typeface="" charset="-122"/>
              <a:ea typeface="" charset="-122"/>
              <a:cs typeface="" charset="-122"/>
              <a:sym typeface="" charset="-122"/>
            </a:endParaRPr>
          </a:p>
        </p:txBody>
      </p:sp>
      <p:sp>
        <p:nvSpPr>
          <p:cNvPr id="106" name="Google Shape;106;p24"/>
          <p:cNvSpPr/>
          <p:nvPr/>
        </p:nvSpPr>
        <p:spPr>
          <a:xfrm rot="12649">
            <a:off x="7680237" y="1344857"/>
            <a:ext cx="308278" cy="298288"/>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 charset="-122"/>
              <a:ea typeface="" charset="-122"/>
              <a:cs typeface="" charset="-122"/>
              <a:sym typeface="" charset="-122"/>
            </a:endParaRPr>
          </a:p>
        </p:txBody>
      </p:sp>
      <p:sp>
        <p:nvSpPr>
          <p:cNvPr id="107" name="Google Shape;107;p24"/>
          <p:cNvSpPr/>
          <p:nvPr/>
        </p:nvSpPr>
        <p:spPr>
          <a:xfrm rot="12649">
            <a:off x="8183119" y="1199604"/>
            <a:ext cx="136420" cy="131999"/>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 charset="-122"/>
              <a:ea typeface="" charset="-122"/>
              <a:cs typeface="" charset="-122"/>
              <a:sym typeface="" charset="-122"/>
            </a:endParaRPr>
          </a:p>
        </p:txBody>
      </p:sp>
      <p:sp>
        <p:nvSpPr>
          <p:cNvPr id="109" name="Google Shape;109;p24"/>
          <p:cNvSpPr txBox="1">
            <a:spLocks noGrp="1"/>
          </p:cNvSpPr>
          <p:nvPr>
            <p:ph type="body" idx="1"/>
          </p:nvPr>
        </p:nvSpPr>
        <p:spPr>
          <a:xfrm>
            <a:off x="5154611" y="3190765"/>
            <a:ext cx="2717673" cy="1145660"/>
          </a:xfrm>
          <a:prstGeom prst="rect">
            <a:avLst/>
          </a:prstGeom>
          <a:noFill/>
          <a:ln>
            <a:noFill/>
          </a:ln>
        </p:spPr>
        <p:txBody>
          <a:bodyPr spcFirstLastPara="1" wrap="square" lIns="34275" tIns="34275" rIns="34275" bIns="34275" anchor="t" anchorCtr="0">
            <a:noAutofit/>
          </a:bodyPr>
          <a:lstStyle/>
          <a:p>
            <a:pPr marL="0" lvl="0" indent="0" algn="ctr" rtl="0">
              <a:lnSpc>
                <a:spcPct val="100000"/>
              </a:lnSpc>
              <a:spcBef>
                <a:spcPts val="0"/>
              </a:spcBef>
              <a:spcAft>
                <a:spcPts val="0"/>
              </a:spcAft>
              <a:buClr>
                <a:srgbClr val="FFFFFF"/>
              </a:buClr>
              <a:buSzPts val="1100"/>
              <a:buFont typeface="" charset="-122"/>
              <a:buNone/>
            </a:pPr>
            <a:r>
              <a:rPr lang="en-US" sz="1600" dirty="0">
                <a:solidFill>
                  <a:srgbClr val="FFFFFF"/>
                </a:solidFill>
              </a:rPr>
              <a:t>Group S11 members</a:t>
            </a:r>
          </a:p>
          <a:p>
            <a:pPr marL="0" lvl="0" indent="0" algn="just" rtl="0">
              <a:lnSpc>
                <a:spcPct val="100000"/>
              </a:lnSpc>
              <a:spcBef>
                <a:spcPts val="0"/>
              </a:spcBef>
              <a:spcAft>
                <a:spcPts val="0"/>
              </a:spcAft>
              <a:buClr>
                <a:srgbClr val="FFFFFF"/>
              </a:buClr>
              <a:buSzPts val="1100"/>
              <a:buFont typeface="" charset="-122"/>
              <a:buNone/>
            </a:pPr>
            <a:r>
              <a:rPr lang="en-US" sz="1400" dirty="0" err="1">
                <a:solidFill>
                  <a:srgbClr val="FFFFFF"/>
                </a:solidFill>
              </a:rPr>
              <a:t>Siyu</a:t>
            </a:r>
            <a:r>
              <a:rPr lang="en-US" sz="1400" dirty="0">
                <a:solidFill>
                  <a:srgbClr val="FFFFFF"/>
                </a:solidFill>
              </a:rPr>
              <a:t> CHENG       </a:t>
            </a:r>
            <a:r>
              <a:rPr lang="en-US" sz="1400" dirty="0" err="1">
                <a:solidFill>
                  <a:srgbClr val="FFFFFF"/>
                </a:solidFill>
              </a:rPr>
              <a:t>Qinshu</a:t>
            </a:r>
            <a:r>
              <a:rPr lang="en-US" sz="1400" dirty="0">
                <a:solidFill>
                  <a:srgbClr val="FFFFFF"/>
                </a:solidFill>
              </a:rPr>
              <a:t> DU, </a:t>
            </a:r>
          </a:p>
          <a:p>
            <a:pPr marL="0" lvl="0" indent="0" algn="just" rtl="0">
              <a:lnSpc>
                <a:spcPct val="100000"/>
              </a:lnSpc>
              <a:spcBef>
                <a:spcPts val="0"/>
              </a:spcBef>
              <a:spcAft>
                <a:spcPts val="0"/>
              </a:spcAft>
              <a:buClr>
                <a:srgbClr val="FFFFFF"/>
              </a:buClr>
              <a:buSzPts val="1100"/>
              <a:buFont typeface="" charset="-122"/>
              <a:buNone/>
            </a:pPr>
            <a:r>
              <a:rPr lang="en-US" sz="1400" dirty="0">
                <a:solidFill>
                  <a:srgbClr val="FFFFFF"/>
                </a:solidFill>
              </a:rPr>
              <a:t>Xinran GAO        </a:t>
            </a:r>
            <a:r>
              <a:rPr lang="en-US" sz="1400" dirty="0" err="1">
                <a:solidFill>
                  <a:srgbClr val="FFFFFF"/>
                </a:solidFill>
              </a:rPr>
              <a:t>Jiamin</a:t>
            </a:r>
            <a:r>
              <a:rPr lang="en-US" sz="1400" dirty="0">
                <a:solidFill>
                  <a:srgbClr val="FFFFFF"/>
                </a:solidFill>
              </a:rPr>
              <a:t> LIN,</a:t>
            </a:r>
          </a:p>
          <a:p>
            <a:pPr marL="0" lvl="0" indent="0" algn="just" rtl="0">
              <a:lnSpc>
                <a:spcPct val="100000"/>
              </a:lnSpc>
              <a:spcBef>
                <a:spcPts val="0"/>
              </a:spcBef>
              <a:spcAft>
                <a:spcPts val="0"/>
              </a:spcAft>
              <a:buClr>
                <a:srgbClr val="FFFFFF"/>
              </a:buClr>
              <a:buSzPts val="1100"/>
              <a:buFont typeface="" charset="-122"/>
              <a:buNone/>
            </a:pPr>
            <a:r>
              <a:rPr lang="en-US" sz="1400" dirty="0" err="1">
                <a:solidFill>
                  <a:srgbClr val="FFFFFF"/>
                </a:solidFill>
              </a:rPr>
              <a:t>Lixin</a:t>
            </a:r>
            <a:r>
              <a:rPr lang="en-US" sz="1400" dirty="0">
                <a:solidFill>
                  <a:srgbClr val="FFFFFF"/>
                </a:solidFill>
              </a:rPr>
              <a:t> WAN           Qi XU, </a:t>
            </a:r>
          </a:p>
          <a:p>
            <a:pPr marL="0" lvl="0" indent="0" algn="just" rtl="0">
              <a:lnSpc>
                <a:spcPct val="100000"/>
              </a:lnSpc>
              <a:spcBef>
                <a:spcPts val="0"/>
              </a:spcBef>
              <a:spcAft>
                <a:spcPts val="0"/>
              </a:spcAft>
              <a:buClr>
                <a:srgbClr val="FFFFFF"/>
              </a:buClr>
              <a:buSzPts val="1100"/>
              <a:buFont typeface="" charset="-122"/>
              <a:buNone/>
            </a:pPr>
            <a:r>
              <a:rPr lang="en-US" sz="1400" dirty="0" err="1">
                <a:solidFill>
                  <a:srgbClr val="FFFFFF"/>
                </a:solidFill>
              </a:rPr>
              <a:t>Yuying</a:t>
            </a:r>
            <a:r>
              <a:rPr lang="en-US" sz="1400" dirty="0">
                <a:solidFill>
                  <a:srgbClr val="FFFFFF"/>
                </a:solidFill>
              </a:rPr>
              <a:t> ZHANG   </a:t>
            </a:r>
            <a:r>
              <a:rPr lang="en-US" sz="1400" dirty="0" err="1">
                <a:solidFill>
                  <a:srgbClr val="FFFFFF"/>
                </a:solidFill>
              </a:rPr>
              <a:t>Yiyang</a:t>
            </a:r>
            <a:r>
              <a:rPr lang="en-US" sz="1400" dirty="0">
                <a:solidFill>
                  <a:srgbClr val="FFFFFF"/>
                </a:solidFill>
              </a:rPr>
              <a:t> ZHENG</a:t>
            </a:r>
            <a:endParaRPr sz="1400" dirty="0">
              <a:solidFill>
                <a:srgbClr val="FFFFFF"/>
              </a:solidFill>
            </a:endParaRPr>
          </a:p>
        </p:txBody>
      </p:sp>
      <p:sp>
        <p:nvSpPr>
          <p:cNvPr id="2" name="灯片编号占位符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1</a:t>
            </a:fld>
            <a:endParaRPr lang="zh-CN" altLang="en-US"/>
          </a:p>
        </p:txBody>
      </p:sp>
      <p:pic>
        <p:nvPicPr>
          <p:cNvPr id="2050" name="Picture 2" descr="大学校徽系列：香港城市大学标志矢量图- 设计之家">
            <a:extLst>
              <a:ext uri="{FF2B5EF4-FFF2-40B4-BE49-F238E27FC236}">
                <a16:creationId xmlns:a16="http://schemas.microsoft.com/office/drawing/2014/main" id="{9C56F1D4-4E39-46E6-A4E5-E83F774669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81642" y="0"/>
            <a:ext cx="1256208" cy="9064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pic>
        <p:nvPicPr>
          <p:cNvPr id="764" name="Google Shape;764;p54" descr="A picture containing indoor, table&#10;&#10;Description automatically generated"/>
          <p:cNvPicPr preferRelativeResize="0"/>
          <p:nvPr/>
        </p:nvPicPr>
        <p:blipFill rotWithShape="1">
          <a:blip r:embed="rId3"/>
          <a:srcRect/>
          <a:stretch>
            <a:fillRect/>
          </a:stretch>
        </p:blipFill>
        <p:spPr>
          <a:xfrm>
            <a:off x="0" y="1"/>
            <a:ext cx="9144000" cy="919319"/>
          </a:xfrm>
          <a:prstGeom prst="rect">
            <a:avLst/>
          </a:prstGeom>
          <a:noFill/>
          <a:ln>
            <a:noFill/>
          </a:ln>
        </p:spPr>
      </p:pic>
      <p:sp>
        <p:nvSpPr>
          <p:cNvPr id="6" name="文本框 5"/>
          <p:cNvSpPr txBox="1"/>
          <p:nvPr/>
        </p:nvSpPr>
        <p:spPr>
          <a:xfrm>
            <a:off x="9027042" y="-106326"/>
            <a:ext cx="184731" cy="307777"/>
          </a:xfrm>
          <a:prstGeom prst="rect">
            <a:avLst/>
          </a:prstGeom>
          <a:noFill/>
        </p:spPr>
        <p:txBody>
          <a:bodyPr wrap="none" rtlCol="0">
            <a:spAutoFit/>
          </a:bodyPr>
          <a:lstStyle/>
          <a:p>
            <a:endParaRPr kumimoji="1" lang="zh-CN" altLang="en-US" dirty="0"/>
          </a:p>
        </p:txBody>
      </p:sp>
      <p:sp>
        <p:nvSpPr>
          <p:cNvPr id="2" name="灯片编号占位符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10</a:t>
            </a:fld>
            <a:endParaRPr lang="zh-CN" altLang="en-US"/>
          </a:p>
        </p:txBody>
      </p:sp>
      <p:pic>
        <p:nvPicPr>
          <p:cNvPr id="4" name="图片 3" descr="图表, 饼图&#10;&#10;描述已自动生成">
            <a:extLst>
              <a:ext uri="{FF2B5EF4-FFF2-40B4-BE49-F238E27FC236}">
                <a16:creationId xmlns:a16="http://schemas.microsoft.com/office/drawing/2014/main" id="{69D8C17B-197E-AEA4-54C8-D73619C2478E}"/>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115490" y="1184484"/>
            <a:ext cx="3098740" cy="2282475"/>
          </a:xfrm>
          <a:prstGeom prst="rect">
            <a:avLst/>
          </a:prstGeom>
          <a:noFill/>
          <a:ln>
            <a:noFill/>
          </a:ln>
        </p:spPr>
      </p:pic>
      <p:pic>
        <p:nvPicPr>
          <p:cNvPr id="7" name="图片 6" descr="图表, 饼图&#10;&#10;描述已自动生成">
            <a:extLst>
              <a:ext uri="{FF2B5EF4-FFF2-40B4-BE49-F238E27FC236}">
                <a16:creationId xmlns:a16="http://schemas.microsoft.com/office/drawing/2014/main" id="{46049B1F-A645-6B1B-F095-7030580AD558}"/>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639" y="1087099"/>
            <a:ext cx="3231410" cy="2379860"/>
          </a:xfrm>
          <a:prstGeom prst="rect">
            <a:avLst/>
          </a:prstGeom>
          <a:noFill/>
          <a:ln>
            <a:noFill/>
          </a:ln>
        </p:spPr>
      </p:pic>
      <p:sp>
        <p:nvSpPr>
          <p:cNvPr id="8" name="下箭头 18">
            <a:extLst>
              <a:ext uri="{FF2B5EF4-FFF2-40B4-BE49-F238E27FC236}">
                <a16:creationId xmlns:a16="http://schemas.microsoft.com/office/drawing/2014/main" id="{C78C97AB-0687-49C4-C786-F645E53258F2}"/>
              </a:ext>
            </a:extLst>
          </p:cNvPr>
          <p:cNvSpPr/>
          <p:nvPr/>
        </p:nvSpPr>
        <p:spPr>
          <a:xfrm rot="16200000">
            <a:off x="3509700" y="1770187"/>
            <a:ext cx="372904" cy="83867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sz="1050" dirty="0"/>
          </a:p>
        </p:txBody>
      </p:sp>
      <p:pic>
        <p:nvPicPr>
          <p:cNvPr id="10" name="图片 9" descr="文本&#10;&#10;描述已自动生成">
            <a:extLst>
              <a:ext uri="{FF2B5EF4-FFF2-40B4-BE49-F238E27FC236}">
                <a16:creationId xmlns:a16="http://schemas.microsoft.com/office/drawing/2014/main" id="{27071817-3752-780F-6EE6-EFBBB28DB07C}"/>
              </a:ext>
            </a:extLst>
          </p:cNvPr>
          <p:cNvPicPr>
            <a:picLocks noChangeAspect="1"/>
          </p:cNvPicPr>
          <p:nvPr/>
        </p:nvPicPr>
        <p:blipFill>
          <a:blip r:embed="rId6"/>
          <a:stretch>
            <a:fillRect/>
          </a:stretch>
        </p:blipFill>
        <p:spPr>
          <a:xfrm>
            <a:off x="390550" y="3634738"/>
            <a:ext cx="5274310" cy="1200150"/>
          </a:xfrm>
          <a:prstGeom prst="rect">
            <a:avLst/>
          </a:prstGeom>
        </p:spPr>
      </p:pic>
      <p:sp>
        <p:nvSpPr>
          <p:cNvPr id="11" name="Google Shape;1002;p55">
            <a:extLst>
              <a:ext uri="{FF2B5EF4-FFF2-40B4-BE49-F238E27FC236}">
                <a16:creationId xmlns:a16="http://schemas.microsoft.com/office/drawing/2014/main" id="{A4AD28F7-8CD9-CA8B-A2FE-DADCFAB16832}"/>
              </a:ext>
            </a:extLst>
          </p:cNvPr>
          <p:cNvSpPr txBox="1"/>
          <p:nvPr/>
        </p:nvSpPr>
        <p:spPr>
          <a:xfrm>
            <a:off x="6212993" y="3893693"/>
            <a:ext cx="1953545" cy="830997"/>
          </a:xfrm>
          <a:prstGeom prst="rect">
            <a:avLst/>
          </a:prstGeom>
          <a:noFill/>
          <a:ln>
            <a:noFill/>
          </a:ln>
        </p:spPr>
        <p:txBody>
          <a:bodyPr spcFirstLastPara="1" wrap="square" lIns="0" tIns="0" rIns="0" bIns="0" anchor="t" anchorCtr="0">
            <a:spAutoFit/>
          </a:bodyPr>
          <a:lstStyle/>
          <a:p>
            <a:pPr lvl="0" algn="just">
              <a:lnSpc>
                <a:spcPct val="150000"/>
              </a:lnSpc>
            </a:pPr>
            <a:r>
              <a:rPr lang="en-US" sz="1200" b="1" dirty="0">
                <a:solidFill>
                  <a:schemeClr val="accent5">
                    <a:lumMod val="75000"/>
                  </a:schemeClr>
                </a:solidFill>
              </a:rPr>
              <a:t>Different economic status gives different internet development pace</a:t>
            </a:r>
          </a:p>
        </p:txBody>
      </p:sp>
      <p:sp>
        <p:nvSpPr>
          <p:cNvPr id="12" name="Google Shape;1002;p55">
            <a:extLst>
              <a:ext uri="{FF2B5EF4-FFF2-40B4-BE49-F238E27FC236}">
                <a16:creationId xmlns:a16="http://schemas.microsoft.com/office/drawing/2014/main" id="{0EF3CAA5-147D-B727-7592-8497809904C9}"/>
              </a:ext>
            </a:extLst>
          </p:cNvPr>
          <p:cNvSpPr txBox="1"/>
          <p:nvPr/>
        </p:nvSpPr>
        <p:spPr>
          <a:xfrm>
            <a:off x="7136918" y="2069885"/>
            <a:ext cx="1847850" cy="553998"/>
          </a:xfrm>
          <a:prstGeom prst="rect">
            <a:avLst/>
          </a:prstGeom>
          <a:noFill/>
          <a:ln>
            <a:noFill/>
          </a:ln>
        </p:spPr>
        <p:txBody>
          <a:bodyPr spcFirstLastPara="1" wrap="square" lIns="0" tIns="0" rIns="0" bIns="0" anchor="t" anchorCtr="0">
            <a:spAutoFit/>
          </a:bodyPr>
          <a:lstStyle/>
          <a:p>
            <a:pPr lvl="0" algn="just">
              <a:lnSpc>
                <a:spcPct val="150000"/>
              </a:lnSpc>
            </a:pPr>
            <a:r>
              <a:rPr lang="en-US" sz="1200" b="1" dirty="0">
                <a:solidFill>
                  <a:schemeClr val="accent5">
                    <a:lumMod val="75000"/>
                  </a:schemeClr>
                </a:solidFill>
              </a:rPr>
              <a:t>Internet Users by country from </a:t>
            </a:r>
            <a:r>
              <a:rPr lang="en-US" sz="1200" b="1" dirty="0">
                <a:solidFill>
                  <a:schemeClr val="accent5">
                    <a:lumMod val="75000"/>
                  </a:schemeClr>
                </a:solidFill>
                <a:highlight>
                  <a:srgbClr val="FFFF00"/>
                </a:highlight>
              </a:rPr>
              <a:t>2000 to 2020</a:t>
            </a:r>
          </a:p>
        </p:txBody>
      </p:sp>
      <p:sp>
        <p:nvSpPr>
          <p:cNvPr id="3" name="矩形 1">
            <a:extLst>
              <a:ext uri="{FF2B5EF4-FFF2-40B4-BE49-F238E27FC236}">
                <a16:creationId xmlns:a16="http://schemas.microsoft.com/office/drawing/2014/main" id="{0F6C69C6-2748-84C6-2D75-70FEB03FC075}"/>
              </a:ext>
            </a:extLst>
          </p:cNvPr>
          <p:cNvSpPr/>
          <p:nvPr/>
        </p:nvSpPr>
        <p:spPr>
          <a:xfrm>
            <a:off x="0" y="-4527"/>
            <a:ext cx="9138920" cy="92384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839" name="Google Shape;839;p54"/>
          <p:cNvSpPr txBox="1"/>
          <p:nvPr/>
        </p:nvSpPr>
        <p:spPr>
          <a:xfrm>
            <a:off x="278574" y="255863"/>
            <a:ext cx="8283039" cy="376996"/>
          </a:xfrm>
          <a:prstGeom prst="rect">
            <a:avLst/>
          </a:prstGeom>
          <a:noFill/>
          <a:ln>
            <a:noFill/>
          </a:ln>
        </p:spPr>
        <p:txBody>
          <a:bodyPr spcFirstLastPara="1" wrap="square" lIns="68575" tIns="34275" rIns="68575" bIns="34275" anchor="t" anchorCtr="0">
            <a:spAutoFit/>
          </a:bodyPr>
          <a:lstStyle/>
          <a:p>
            <a:pPr marL="0" marR="0" lvl="0" indent="0" algn="just" rtl="0">
              <a:spcBef>
                <a:spcPts val="0"/>
              </a:spcBef>
              <a:spcAft>
                <a:spcPts val="0"/>
              </a:spcAft>
              <a:buNone/>
            </a:pPr>
            <a:r>
              <a:rPr lang="en-US" sz="2000" b="1" dirty="0">
                <a:solidFill>
                  <a:srgbClr val="71297F"/>
                </a:solidFill>
                <a:latin typeface="+mj-lt"/>
                <a:ea typeface="" charset="-122"/>
                <a:cs typeface="" charset="-122"/>
                <a:sym typeface="" charset="-122"/>
              </a:rPr>
              <a:t>Analysis of Internet User Distribution from 2000 to 2020</a:t>
            </a:r>
            <a:endParaRPr sz="2000" b="1" dirty="0">
              <a:solidFill>
                <a:srgbClr val="71297F"/>
              </a:solidFill>
              <a:latin typeface="+mj-lt"/>
              <a:ea typeface="" charset="-122"/>
              <a:cs typeface="" charset="-122"/>
              <a:sym typeface="" charset="-122"/>
            </a:endParaRPr>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 name="矩形 1"/>
          <p:cNvSpPr/>
          <p:nvPr/>
        </p:nvSpPr>
        <p:spPr>
          <a:xfrm>
            <a:off x="5080" y="0"/>
            <a:ext cx="9138920" cy="75184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292" name="Google Shape;292;p36"/>
          <p:cNvSpPr txBox="1"/>
          <p:nvPr/>
        </p:nvSpPr>
        <p:spPr>
          <a:xfrm>
            <a:off x="322757" y="229632"/>
            <a:ext cx="8265300" cy="307777"/>
          </a:xfrm>
          <a:prstGeom prst="rect">
            <a:avLst/>
          </a:prstGeom>
          <a:noFill/>
          <a:ln>
            <a:noFill/>
          </a:ln>
        </p:spPr>
        <p:txBody>
          <a:bodyPr spcFirstLastPara="1" wrap="square" lIns="0" tIns="0" rIns="0" bIns="0" anchor="t" anchorCtr="0">
            <a:spAutoFit/>
          </a:bodyPr>
          <a:lstStyle/>
          <a:p>
            <a:pPr>
              <a:buClr>
                <a:schemeClr val="dk1"/>
              </a:buClr>
              <a:buSzPts val="1100"/>
            </a:pPr>
            <a:r>
              <a:rPr lang="en-GB" altLang="zh-CN" sz="2000" b="1" dirty="0">
                <a:solidFill>
                  <a:srgbClr val="652D74"/>
                </a:solidFill>
                <a:latin typeface="" charset="-122"/>
                <a:ea typeface="" charset="-122"/>
                <a:cs typeface="" charset="-122"/>
                <a:sym typeface="" charset="-122"/>
              </a:rPr>
              <a:t>Global Internet Penetration Rates (%)</a:t>
            </a:r>
            <a:endParaRPr lang="en-GB" altLang="zh-CN" sz="2000" dirty="0"/>
          </a:p>
        </p:txBody>
      </p:sp>
      <p:sp>
        <p:nvSpPr>
          <p:cNvPr id="293" name="Google Shape;293;p36"/>
          <p:cNvSpPr/>
          <p:nvPr/>
        </p:nvSpPr>
        <p:spPr>
          <a:xfrm>
            <a:off x="3897900" y="2037150"/>
            <a:ext cx="843900" cy="5949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rot="10800000">
            <a:off x="8032115" y="4107180"/>
            <a:ext cx="1111885" cy="1036320"/>
          </a:xfrm>
          <a:custGeom>
            <a:avLst/>
            <a:gdLst/>
            <a:ahLst/>
            <a:cxnLst/>
            <a:rect l="l" t="t" r="r" b="b"/>
            <a:pathLst>
              <a:path w="6124861" h="6340446" extrusionOk="0">
                <a:moveTo>
                  <a:pt x="0" y="0"/>
                </a:moveTo>
                <a:lnTo>
                  <a:pt x="5880100" y="0"/>
                </a:lnTo>
                <a:cubicBezTo>
                  <a:pt x="6860117" y="980017"/>
                  <a:pt x="4599517" y="1788583"/>
                  <a:pt x="4318000" y="4038600"/>
                </a:cubicBezTo>
                <a:cubicBezTo>
                  <a:pt x="4036483" y="6288617"/>
                  <a:pt x="980017" y="6860117"/>
                  <a:pt x="0" y="5880100"/>
                </a:cubicBezTo>
                <a:lnTo>
                  <a:pt x="0" y="0"/>
                </a:lnTo>
                <a:close/>
              </a:path>
            </a:pathLst>
          </a:custGeom>
          <a:gradFill>
            <a:gsLst>
              <a:gs pos="0">
                <a:srgbClr val="652D74">
                  <a:alpha val="84705"/>
                </a:srgbClr>
              </a:gs>
              <a:gs pos="21000">
                <a:srgbClr val="652D74">
                  <a:alpha val="84705"/>
                </a:srgbClr>
              </a:gs>
              <a:gs pos="100000">
                <a:srgbClr val="A53975">
                  <a:alpha val="89803"/>
                </a:srgbClr>
              </a:gs>
            </a:gsLst>
            <a:lin ang="13500032"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3" name="灯片编号占位符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11</a:t>
            </a:fld>
            <a:endParaRPr lang="zh-CN" altLang="en-US"/>
          </a:p>
        </p:txBody>
      </p:sp>
      <p:pic>
        <p:nvPicPr>
          <p:cNvPr id="6" name="图片 5">
            <a:extLst>
              <a:ext uri="{FF2B5EF4-FFF2-40B4-BE49-F238E27FC236}">
                <a16:creationId xmlns:a16="http://schemas.microsoft.com/office/drawing/2014/main" id="{5DBDD8CF-6414-C5DF-8190-085FBD4515AC}"/>
              </a:ext>
            </a:extLst>
          </p:cNvPr>
          <p:cNvPicPr>
            <a:picLocks noChangeAspect="1"/>
          </p:cNvPicPr>
          <p:nvPr/>
        </p:nvPicPr>
        <p:blipFill>
          <a:blip r:embed="rId5"/>
          <a:stretch>
            <a:fillRect/>
          </a:stretch>
        </p:blipFill>
        <p:spPr>
          <a:xfrm>
            <a:off x="10889666" y="1070366"/>
            <a:ext cx="3401297" cy="2791236"/>
          </a:xfrm>
          <a:prstGeom prst="rect">
            <a:avLst/>
          </a:prstGeom>
        </p:spPr>
      </p:pic>
      <p:pic>
        <p:nvPicPr>
          <p:cNvPr id="5" name="111">
            <a:hlinkClick r:id="" action="ppaction://media"/>
            <a:extLst>
              <a:ext uri="{FF2B5EF4-FFF2-40B4-BE49-F238E27FC236}">
                <a16:creationId xmlns:a16="http://schemas.microsoft.com/office/drawing/2014/main" id="{0908240D-6EBF-D318-F90D-300309A78CA3}"/>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09621" y="934730"/>
            <a:ext cx="5288748" cy="3525102"/>
          </a:xfrm>
          <a:prstGeom prst="rect">
            <a:avLst/>
          </a:prstGeom>
        </p:spPr>
      </p:pic>
      <p:pic>
        <p:nvPicPr>
          <p:cNvPr id="9" name="图片 8">
            <a:extLst>
              <a:ext uri="{FF2B5EF4-FFF2-40B4-BE49-F238E27FC236}">
                <a16:creationId xmlns:a16="http://schemas.microsoft.com/office/drawing/2014/main" id="{3925299F-E5DA-CC1E-5A94-99AA0CD1417F}"/>
              </a:ext>
            </a:extLst>
          </p:cNvPr>
          <p:cNvPicPr>
            <a:picLocks noChangeAspect="1"/>
          </p:cNvPicPr>
          <p:nvPr/>
        </p:nvPicPr>
        <p:blipFill>
          <a:blip r:embed="rId7"/>
          <a:stretch>
            <a:fillRect/>
          </a:stretch>
        </p:blipFill>
        <p:spPr>
          <a:xfrm>
            <a:off x="5514091" y="1503361"/>
            <a:ext cx="3494574" cy="2075217"/>
          </a:xfrm>
          <a:prstGeom prst="rect">
            <a:avLst/>
          </a:prstGeom>
        </p:spPr>
      </p:pic>
      <p:sp>
        <p:nvSpPr>
          <p:cNvPr id="4" name="TextBox 3">
            <a:extLst>
              <a:ext uri="{FF2B5EF4-FFF2-40B4-BE49-F238E27FC236}">
                <a16:creationId xmlns:a16="http://schemas.microsoft.com/office/drawing/2014/main" id="{87A2DC05-675A-24B2-23A2-3B152B26AD1A}"/>
              </a:ext>
            </a:extLst>
          </p:cNvPr>
          <p:cNvSpPr txBox="1"/>
          <p:nvPr/>
        </p:nvSpPr>
        <p:spPr>
          <a:xfrm>
            <a:off x="5875283" y="3702736"/>
            <a:ext cx="2974428" cy="461665"/>
          </a:xfrm>
          <a:prstGeom prst="rect">
            <a:avLst/>
          </a:prstGeom>
          <a:noFill/>
        </p:spPr>
        <p:txBody>
          <a:bodyPr wrap="square" rtlCol="0">
            <a:spAutoFit/>
          </a:bodyPr>
          <a:lstStyle/>
          <a:p>
            <a:pPr marL="171450" indent="-171450" algn="just">
              <a:buFont typeface="Arial" panose="020B0604020202020204" pitchFamily="34" charset="0"/>
              <a:buChar char="•"/>
            </a:pPr>
            <a:r>
              <a:rPr lang="en-CA" altLang="zh-CN" sz="1200" dirty="0"/>
              <a:t>Distribution of internet user percentage (over time) by country</a:t>
            </a:r>
            <a:endParaRPr lang="zh-CN" altLang="en-US" sz="1200" dirty="0"/>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2"/>
          <p:cNvSpPr/>
          <p:nvPr/>
        </p:nvSpPr>
        <p:spPr>
          <a:xfrm>
            <a:off x="8051" y="-7199"/>
            <a:ext cx="9121662" cy="3925319"/>
          </a:xfrm>
          <a:prstGeom prst="rect">
            <a:avLst/>
          </a:prstGeom>
          <a:blipFill rotWithShape="1">
            <a:blip r:embed="rId3"/>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 charset="-122"/>
              <a:ea typeface="" charset="-122"/>
              <a:cs typeface="" charset="-122"/>
              <a:sym typeface="" charset="-122"/>
            </a:endParaRPr>
          </a:p>
        </p:txBody>
      </p:sp>
      <p:sp>
        <p:nvSpPr>
          <p:cNvPr id="190" name="Google Shape;190;p32"/>
          <p:cNvSpPr/>
          <p:nvPr/>
        </p:nvSpPr>
        <p:spPr>
          <a:xfrm>
            <a:off x="0" y="0"/>
            <a:ext cx="9144000" cy="4485132"/>
          </a:xfrm>
          <a:prstGeom prst="rect">
            <a:avLst/>
          </a:prstGeom>
          <a:gradFill>
            <a:gsLst>
              <a:gs pos="0">
                <a:srgbClr val="FFFFFF">
                  <a:alpha val="84705"/>
                </a:srgbClr>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92" name="Google Shape;192;p32"/>
          <p:cNvSpPr/>
          <p:nvPr/>
        </p:nvSpPr>
        <p:spPr>
          <a:xfrm>
            <a:off x="3451623" y="2686051"/>
            <a:ext cx="251222" cy="232172"/>
          </a:xfrm>
          <a:custGeom>
            <a:avLst/>
            <a:gdLst/>
            <a:ahLst/>
            <a:cxnLst/>
            <a:rect l="l" t="t" r="r" b="b"/>
            <a:pathLst>
              <a:path w="89" h="82" extrusionOk="0">
                <a:moveTo>
                  <a:pt x="70" y="32"/>
                </a:moveTo>
                <a:cubicBezTo>
                  <a:pt x="61" y="32"/>
                  <a:pt x="52" y="36"/>
                  <a:pt x="49" y="48"/>
                </a:cubicBezTo>
                <a:cubicBezTo>
                  <a:pt x="47" y="46"/>
                  <a:pt x="44" y="45"/>
                  <a:pt x="40" y="44"/>
                </a:cubicBezTo>
                <a:cubicBezTo>
                  <a:pt x="36" y="44"/>
                  <a:pt x="30" y="44"/>
                  <a:pt x="25" y="47"/>
                </a:cubicBezTo>
                <a:cubicBezTo>
                  <a:pt x="27" y="36"/>
                  <a:pt x="27" y="36"/>
                  <a:pt x="27" y="36"/>
                </a:cubicBezTo>
                <a:cubicBezTo>
                  <a:pt x="27" y="32"/>
                  <a:pt x="27" y="32"/>
                  <a:pt x="27" y="32"/>
                </a:cubicBezTo>
                <a:cubicBezTo>
                  <a:pt x="27" y="32"/>
                  <a:pt x="27" y="31"/>
                  <a:pt x="27" y="31"/>
                </a:cubicBezTo>
                <a:cubicBezTo>
                  <a:pt x="34" y="20"/>
                  <a:pt x="34" y="20"/>
                  <a:pt x="34" y="20"/>
                </a:cubicBezTo>
                <a:cubicBezTo>
                  <a:pt x="29" y="17"/>
                  <a:pt x="29" y="17"/>
                  <a:pt x="29" y="17"/>
                </a:cubicBezTo>
                <a:cubicBezTo>
                  <a:pt x="23" y="25"/>
                  <a:pt x="23" y="25"/>
                  <a:pt x="23" y="25"/>
                </a:cubicBezTo>
                <a:cubicBezTo>
                  <a:pt x="22" y="26"/>
                  <a:pt x="21" y="26"/>
                  <a:pt x="20" y="26"/>
                </a:cubicBezTo>
                <a:cubicBezTo>
                  <a:pt x="19" y="25"/>
                  <a:pt x="19" y="24"/>
                  <a:pt x="19" y="23"/>
                </a:cubicBezTo>
                <a:cubicBezTo>
                  <a:pt x="27" y="13"/>
                  <a:pt x="27" y="13"/>
                  <a:pt x="27" y="13"/>
                </a:cubicBezTo>
                <a:cubicBezTo>
                  <a:pt x="28" y="12"/>
                  <a:pt x="29" y="12"/>
                  <a:pt x="30" y="12"/>
                </a:cubicBezTo>
                <a:cubicBezTo>
                  <a:pt x="38" y="18"/>
                  <a:pt x="38" y="18"/>
                  <a:pt x="38" y="18"/>
                </a:cubicBezTo>
                <a:cubicBezTo>
                  <a:pt x="39" y="19"/>
                  <a:pt x="39" y="20"/>
                  <a:pt x="39" y="21"/>
                </a:cubicBezTo>
                <a:cubicBezTo>
                  <a:pt x="34" y="28"/>
                  <a:pt x="34" y="28"/>
                  <a:pt x="34" y="28"/>
                </a:cubicBezTo>
                <a:cubicBezTo>
                  <a:pt x="32" y="31"/>
                  <a:pt x="32" y="31"/>
                  <a:pt x="32" y="31"/>
                </a:cubicBezTo>
                <a:cubicBezTo>
                  <a:pt x="31" y="31"/>
                  <a:pt x="31" y="32"/>
                  <a:pt x="31" y="33"/>
                </a:cubicBezTo>
                <a:cubicBezTo>
                  <a:pt x="31" y="33"/>
                  <a:pt x="32" y="34"/>
                  <a:pt x="32" y="34"/>
                </a:cubicBezTo>
                <a:cubicBezTo>
                  <a:pt x="34" y="35"/>
                  <a:pt x="34" y="35"/>
                  <a:pt x="34" y="35"/>
                </a:cubicBezTo>
                <a:cubicBezTo>
                  <a:pt x="35" y="36"/>
                  <a:pt x="35" y="36"/>
                  <a:pt x="36" y="36"/>
                </a:cubicBezTo>
                <a:cubicBezTo>
                  <a:pt x="36" y="36"/>
                  <a:pt x="37" y="36"/>
                  <a:pt x="37" y="35"/>
                </a:cubicBezTo>
                <a:cubicBezTo>
                  <a:pt x="48" y="20"/>
                  <a:pt x="48" y="20"/>
                  <a:pt x="48" y="20"/>
                </a:cubicBezTo>
                <a:cubicBezTo>
                  <a:pt x="49" y="19"/>
                  <a:pt x="49" y="18"/>
                  <a:pt x="48" y="17"/>
                </a:cubicBezTo>
                <a:cubicBezTo>
                  <a:pt x="26" y="1"/>
                  <a:pt x="26" y="1"/>
                  <a:pt x="26" y="1"/>
                </a:cubicBezTo>
                <a:cubicBezTo>
                  <a:pt x="26" y="1"/>
                  <a:pt x="25" y="0"/>
                  <a:pt x="25" y="1"/>
                </a:cubicBezTo>
                <a:cubicBezTo>
                  <a:pt x="24" y="1"/>
                  <a:pt x="24" y="1"/>
                  <a:pt x="23" y="1"/>
                </a:cubicBezTo>
                <a:cubicBezTo>
                  <a:pt x="23" y="1"/>
                  <a:pt x="8" y="20"/>
                  <a:pt x="8" y="22"/>
                </a:cubicBezTo>
                <a:cubicBezTo>
                  <a:pt x="4" y="38"/>
                  <a:pt x="0" y="55"/>
                  <a:pt x="1" y="60"/>
                </a:cubicBezTo>
                <a:cubicBezTo>
                  <a:pt x="1" y="66"/>
                  <a:pt x="6" y="72"/>
                  <a:pt x="16" y="76"/>
                </a:cubicBezTo>
                <a:cubicBezTo>
                  <a:pt x="25" y="80"/>
                  <a:pt x="37" y="82"/>
                  <a:pt x="48" y="82"/>
                </a:cubicBezTo>
                <a:cubicBezTo>
                  <a:pt x="68" y="82"/>
                  <a:pt x="89" y="75"/>
                  <a:pt x="89" y="54"/>
                </a:cubicBezTo>
                <a:cubicBezTo>
                  <a:pt x="89" y="40"/>
                  <a:pt x="79" y="32"/>
                  <a:pt x="70" y="32"/>
                </a:cubicBezTo>
                <a:close/>
                <a:moveTo>
                  <a:pt x="76" y="62"/>
                </a:moveTo>
                <a:cubicBezTo>
                  <a:pt x="68" y="66"/>
                  <a:pt x="68" y="66"/>
                  <a:pt x="68" y="66"/>
                </a:cubicBezTo>
                <a:cubicBezTo>
                  <a:pt x="68" y="66"/>
                  <a:pt x="68" y="66"/>
                  <a:pt x="68" y="66"/>
                </a:cubicBezTo>
                <a:cubicBezTo>
                  <a:pt x="68" y="66"/>
                  <a:pt x="67" y="66"/>
                  <a:pt x="67" y="66"/>
                </a:cubicBezTo>
                <a:cubicBezTo>
                  <a:pt x="67" y="66"/>
                  <a:pt x="66" y="66"/>
                  <a:pt x="66" y="66"/>
                </a:cubicBezTo>
                <a:cubicBezTo>
                  <a:pt x="66" y="66"/>
                  <a:pt x="66" y="66"/>
                  <a:pt x="66" y="66"/>
                </a:cubicBezTo>
                <a:cubicBezTo>
                  <a:pt x="58" y="62"/>
                  <a:pt x="58" y="62"/>
                  <a:pt x="58" y="62"/>
                </a:cubicBezTo>
                <a:cubicBezTo>
                  <a:pt x="57" y="61"/>
                  <a:pt x="57" y="60"/>
                  <a:pt x="57" y="59"/>
                </a:cubicBezTo>
                <a:cubicBezTo>
                  <a:pt x="58" y="58"/>
                  <a:pt x="59" y="58"/>
                  <a:pt x="60" y="58"/>
                </a:cubicBezTo>
                <a:cubicBezTo>
                  <a:pt x="65" y="61"/>
                  <a:pt x="65" y="61"/>
                  <a:pt x="65" y="61"/>
                </a:cubicBezTo>
                <a:cubicBezTo>
                  <a:pt x="65" y="52"/>
                  <a:pt x="65" y="52"/>
                  <a:pt x="65" y="52"/>
                </a:cubicBezTo>
                <a:cubicBezTo>
                  <a:pt x="63" y="52"/>
                  <a:pt x="63" y="52"/>
                  <a:pt x="63" y="52"/>
                </a:cubicBezTo>
                <a:cubicBezTo>
                  <a:pt x="62" y="52"/>
                  <a:pt x="61" y="51"/>
                  <a:pt x="61" y="50"/>
                </a:cubicBezTo>
                <a:cubicBezTo>
                  <a:pt x="61" y="49"/>
                  <a:pt x="62" y="48"/>
                  <a:pt x="63" y="48"/>
                </a:cubicBezTo>
                <a:cubicBezTo>
                  <a:pt x="65" y="48"/>
                  <a:pt x="65" y="48"/>
                  <a:pt x="65" y="48"/>
                </a:cubicBezTo>
                <a:cubicBezTo>
                  <a:pt x="65" y="44"/>
                  <a:pt x="65" y="44"/>
                  <a:pt x="65" y="44"/>
                </a:cubicBezTo>
                <a:cubicBezTo>
                  <a:pt x="65" y="43"/>
                  <a:pt x="66" y="42"/>
                  <a:pt x="67" y="42"/>
                </a:cubicBezTo>
                <a:cubicBezTo>
                  <a:pt x="68" y="42"/>
                  <a:pt x="69" y="43"/>
                  <a:pt x="69" y="44"/>
                </a:cubicBezTo>
                <a:cubicBezTo>
                  <a:pt x="69" y="48"/>
                  <a:pt x="69" y="48"/>
                  <a:pt x="69" y="48"/>
                </a:cubicBezTo>
                <a:cubicBezTo>
                  <a:pt x="71" y="48"/>
                  <a:pt x="71" y="48"/>
                  <a:pt x="71" y="48"/>
                </a:cubicBezTo>
                <a:cubicBezTo>
                  <a:pt x="72" y="48"/>
                  <a:pt x="73" y="49"/>
                  <a:pt x="73" y="50"/>
                </a:cubicBezTo>
                <a:cubicBezTo>
                  <a:pt x="73" y="51"/>
                  <a:pt x="72" y="52"/>
                  <a:pt x="71" y="52"/>
                </a:cubicBezTo>
                <a:cubicBezTo>
                  <a:pt x="69" y="52"/>
                  <a:pt x="69" y="52"/>
                  <a:pt x="69" y="52"/>
                </a:cubicBezTo>
                <a:cubicBezTo>
                  <a:pt x="69" y="61"/>
                  <a:pt x="69" y="61"/>
                  <a:pt x="69" y="61"/>
                </a:cubicBezTo>
                <a:cubicBezTo>
                  <a:pt x="74" y="58"/>
                  <a:pt x="74" y="58"/>
                  <a:pt x="74" y="58"/>
                </a:cubicBezTo>
                <a:cubicBezTo>
                  <a:pt x="75" y="58"/>
                  <a:pt x="76" y="58"/>
                  <a:pt x="77" y="59"/>
                </a:cubicBezTo>
                <a:cubicBezTo>
                  <a:pt x="77" y="60"/>
                  <a:pt x="77" y="61"/>
                  <a:pt x="76" y="62"/>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grpSp>
        <p:nvGrpSpPr>
          <p:cNvPr id="193" name="Google Shape;193;p32"/>
          <p:cNvGrpSpPr/>
          <p:nvPr/>
        </p:nvGrpSpPr>
        <p:grpSpPr>
          <a:xfrm>
            <a:off x="5426870" y="2597944"/>
            <a:ext cx="270272" cy="271463"/>
            <a:chOff x="8445501" y="1787525"/>
            <a:chExt cx="360363" cy="361950"/>
          </a:xfrm>
        </p:grpSpPr>
        <p:sp>
          <p:nvSpPr>
            <p:cNvPr id="194" name="Google Shape;194;p32"/>
            <p:cNvSpPr/>
            <p:nvPr/>
          </p:nvSpPr>
          <p:spPr>
            <a:xfrm>
              <a:off x="8489951" y="2089150"/>
              <a:ext cx="104775" cy="60325"/>
            </a:xfrm>
            <a:custGeom>
              <a:avLst/>
              <a:gdLst/>
              <a:ahLst/>
              <a:cxnLst/>
              <a:rect l="l" t="t" r="r" b="b"/>
              <a:pathLst>
                <a:path w="28" h="16" extrusionOk="0">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195" name="Google Shape;195;p32"/>
            <p:cNvSpPr/>
            <p:nvPr/>
          </p:nvSpPr>
          <p:spPr>
            <a:xfrm>
              <a:off x="8445501" y="1882775"/>
              <a:ext cx="134938" cy="190500"/>
            </a:xfrm>
            <a:custGeom>
              <a:avLst/>
              <a:gdLst/>
              <a:ahLst/>
              <a:cxnLst/>
              <a:rect l="l" t="t" r="r" b="b"/>
              <a:pathLst>
                <a:path w="36" h="51" extrusionOk="0">
                  <a:moveTo>
                    <a:pt x="15" y="51"/>
                  </a:moveTo>
                  <a:cubicBezTo>
                    <a:pt x="36" y="51"/>
                    <a:pt x="36" y="51"/>
                    <a:pt x="36" y="51"/>
                  </a:cubicBezTo>
                  <a:cubicBezTo>
                    <a:pt x="36" y="39"/>
                    <a:pt x="36" y="39"/>
                    <a:pt x="36" y="39"/>
                  </a:cubicBezTo>
                  <a:cubicBezTo>
                    <a:pt x="36" y="39"/>
                    <a:pt x="36" y="39"/>
                    <a:pt x="36" y="38"/>
                  </a:cubicBezTo>
                  <a:cubicBezTo>
                    <a:pt x="36" y="38"/>
                    <a:pt x="32" y="26"/>
                    <a:pt x="30" y="22"/>
                  </a:cubicBezTo>
                  <a:cubicBezTo>
                    <a:pt x="28" y="19"/>
                    <a:pt x="24" y="18"/>
                    <a:pt x="22" y="19"/>
                  </a:cubicBezTo>
                  <a:cubicBezTo>
                    <a:pt x="20" y="20"/>
                    <a:pt x="18" y="23"/>
                    <a:pt x="19" y="27"/>
                  </a:cubicBezTo>
                  <a:cubicBezTo>
                    <a:pt x="20" y="33"/>
                    <a:pt x="20" y="33"/>
                    <a:pt x="20" y="33"/>
                  </a:cubicBezTo>
                  <a:cubicBezTo>
                    <a:pt x="14" y="26"/>
                    <a:pt x="14" y="26"/>
                    <a:pt x="14" y="26"/>
                  </a:cubicBezTo>
                  <a:cubicBezTo>
                    <a:pt x="14" y="13"/>
                    <a:pt x="12" y="5"/>
                    <a:pt x="7" y="2"/>
                  </a:cubicBezTo>
                  <a:cubicBezTo>
                    <a:pt x="4" y="0"/>
                    <a:pt x="2" y="1"/>
                    <a:pt x="1" y="1"/>
                  </a:cubicBezTo>
                  <a:cubicBezTo>
                    <a:pt x="1" y="1"/>
                    <a:pt x="0" y="2"/>
                    <a:pt x="0" y="3"/>
                  </a:cubicBezTo>
                  <a:cubicBezTo>
                    <a:pt x="0" y="35"/>
                    <a:pt x="0" y="35"/>
                    <a:pt x="0" y="35"/>
                  </a:cubicBezTo>
                  <a:cubicBezTo>
                    <a:pt x="0" y="36"/>
                    <a:pt x="0" y="36"/>
                    <a:pt x="1" y="37"/>
                  </a:cubicBezTo>
                  <a:cubicBezTo>
                    <a:pt x="4" y="39"/>
                    <a:pt x="12" y="48"/>
                    <a:pt x="15" y="5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196" name="Google Shape;196;p32"/>
            <p:cNvSpPr/>
            <p:nvPr/>
          </p:nvSpPr>
          <p:spPr>
            <a:xfrm>
              <a:off x="8655051" y="2089150"/>
              <a:ext cx="104775" cy="60325"/>
            </a:xfrm>
            <a:custGeom>
              <a:avLst/>
              <a:gdLst/>
              <a:ahLst/>
              <a:cxnLst/>
              <a:rect l="l" t="t" r="r" b="b"/>
              <a:pathLst>
                <a:path w="28" h="16" extrusionOk="0">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197" name="Google Shape;197;p32"/>
            <p:cNvSpPr/>
            <p:nvPr/>
          </p:nvSpPr>
          <p:spPr>
            <a:xfrm>
              <a:off x="8670926" y="1882775"/>
              <a:ext cx="134938" cy="190500"/>
            </a:xfrm>
            <a:custGeom>
              <a:avLst/>
              <a:gdLst/>
              <a:ahLst/>
              <a:cxnLst/>
              <a:rect l="l" t="t" r="r" b="b"/>
              <a:pathLst>
                <a:path w="36" h="51" extrusionOk="0">
                  <a:moveTo>
                    <a:pt x="35" y="1"/>
                  </a:moveTo>
                  <a:cubicBezTo>
                    <a:pt x="34" y="1"/>
                    <a:pt x="32" y="0"/>
                    <a:pt x="29" y="2"/>
                  </a:cubicBezTo>
                  <a:cubicBezTo>
                    <a:pt x="24" y="5"/>
                    <a:pt x="22" y="13"/>
                    <a:pt x="22" y="26"/>
                  </a:cubicBezTo>
                  <a:cubicBezTo>
                    <a:pt x="16" y="33"/>
                    <a:pt x="16" y="33"/>
                    <a:pt x="16" y="33"/>
                  </a:cubicBezTo>
                  <a:cubicBezTo>
                    <a:pt x="17" y="27"/>
                    <a:pt x="17" y="27"/>
                    <a:pt x="17" y="27"/>
                  </a:cubicBezTo>
                  <a:cubicBezTo>
                    <a:pt x="18" y="23"/>
                    <a:pt x="16" y="20"/>
                    <a:pt x="14" y="19"/>
                  </a:cubicBezTo>
                  <a:cubicBezTo>
                    <a:pt x="12" y="18"/>
                    <a:pt x="8" y="19"/>
                    <a:pt x="6" y="22"/>
                  </a:cubicBezTo>
                  <a:cubicBezTo>
                    <a:pt x="4" y="26"/>
                    <a:pt x="0" y="38"/>
                    <a:pt x="0" y="38"/>
                  </a:cubicBezTo>
                  <a:cubicBezTo>
                    <a:pt x="0" y="39"/>
                    <a:pt x="0" y="39"/>
                    <a:pt x="0" y="39"/>
                  </a:cubicBezTo>
                  <a:cubicBezTo>
                    <a:pt x="0" y="51"/>
                    <a:pt x="0" y="51"/>
                    <a:pt x="0" y="51"/>
                  </a:cubicBezTo>
                  <a:cubicBezTo>
                    <a:pt x="21" y="51"/>
                    <a:pt x="21" y="51"/>
                    <a:pt x="21" y="51"/>
                  </a:cubicBezTo>
                  <a:cubicBezTo>
                    <a:pt x="24" y="48"/>
                    <a:pt x="33" y="39"/>
                    <a:pt x="35" y="36"/>
                  </a:cubicBezTo>
                  <a:cubicBezTo>
                    <a:pt x="36" y="36"/>
                    <a:pt x="36" y="36"/>
                    <a:pt x="36" y="35"/>
                  </a:cubicBezTo>
                  <a:cubicBezTo>
                    <a:pt x="36" y="3"/>
                    <a:pt x="36" y="3"/>
                    <a:pt x="36" y="3"/>
                  </a:cubicBezTo>
                  <a:cubicBezTo>
                    <a:pt x="36" y="2"/>
                    <a:pt x="35" y="1"/>
                    <a:pt x="35" y="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198" name="Google Shape;198;p32"/>
            <p:cNvSpPr/>
            <p:nvPr/>
          </p:nvSpPr>
          <p:spPr>
            <a:xfrm>
              <a:off x="8599488" y="1863725"/>
              <a:ext cx="52388" cy="82550"/>
            </a:xfrm>
            <a:custGeom>
              <a:avLst/>
              <a:gdLst/>
              <a:ahLst/>
              <a:cxnLst/>
              <a:rect l="l" t="t" r="r" b="b"/>
              <a:pathLst>
                <a:path w="33" h="52" extrusionOk="0">
                  <a:moveTo>
                    <a:pt x="33" y="0"/>
                  </a:moveTo>
                  <a:lnTo>
                    <a:pt x="0" y="0"/>
                  </a:lnTo>
                  <a:lnTo>
                    <a:pt x="16" y="52"/>
                  </a:lnTo>
                  <a:lnTo>
                    <a:pt x="33"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199" name="Google Shape;199;p32"/>
            <p:cNvSpPr/>
            <p:nvPr/>
          </p:nvSpPr>
          <p:spPr>
            <a:xfrm>
              <a:off x="8523288" y="1795463"/>
              <a:ext cx="53975" cy="52388"/>
            </a:xfrm>
            <a:custGeom>
              <a:avLst/>
              <a:gdLst/>
              <a:ahLst/>
              <a:cxnLst/>
              <a:rect l="l" t="t" r="r" b="b"/>
              <a:pathLst>
                <a:path w="34" h="33" extrusionOk="0">
                  <a:moveTo>
                    <a:pt x="34" y="33"/>
                  </a:moveTo>
                  <a:lnTo>
                    <a:pt x="26" y="0"/>
                  </a:lnTo>
                  <a:lnTo>
                    <a:pt x="0" y="33"/>
                  </a:lnTo>
                  <a:lnTo>
                    <a:pt x="34" y="3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00" name="Google Shape;200;p32"/>
            <p:cNvSpPr/>
            <p:nvPr/>
          </p:nvSpPr>
          <p:spPr>
            <a:xfrm>
              <a:off x="8580438" y="1787525"/>
              <a:ext cx="90488" cy="60325"/>
            </a:xfrm>
            <a:custGeom>
              <a:avLst/>
              <a:gdLst/>
              <a:ahLst/>
              <a:cxnLst/>
              <a:rect l="l" t="t" r="r" b="b"/>
              <a:pathLst>
                <a:path w="57" h="38" extrusionOk="0">
                  <a:moveTo>
                    <a:pt x="0" y="0"/>
                  </a:moveTo>
                  <a:lnTo>
                    <a:pt x="7" y="38"/>
                  </a:lnTo>
                  <a:lnTo>
                    <a:pt x="47" y="38"/>
                  </a:lnTo>
                  <a:lnTo>
                    <a:pt x="57" y="0"/>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01" name="Google Shape;201;p32"/>
            <p:cNvSpPr/>
            <p:nvPr/>
          </p:nvSpPr>
          <p:spPr>
            <a:xfrm>
              <a:off x="8632826" y="1863725"/>
              <a:ext cx="93663" cy="104775"/>
            </a:xfrm>
            <a:custGeom>
              <a:avLst/>
              <a:gdLst/>
              <a:ahLst/>
              <a:cxnLst/>
              <a:rect l="l" t="t" r="r" b="b"/>
              <a:pathLst>
                <a:path w="59" h="66" extrusionOk="0">
                  <a:moveTo>
                    <a:pt x="21" y="0"/>
                  </a:moveTo>
                  <a:lnTo>
                    <a:pt x="0" y="66"/>
                  </a:lnTo>
                  <a:lnTo>
                    <a:pt x="0" y="66"/>
                  </a:lnTo>
                  <a:lnTo>
                    <a:pt x="59" y="0"/>
                  </a:lnTo>
                  <a:lnTo>
                    <a:pt x="2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02" name="Google Shape;202;p32"/>
            <p:cNvSpPr/>
            <p:nvPr/>
          </p:nvSpPr>
          <p:spPr>
            <a:xfrm>
              <a:off x="8674101" y="1795463"/>
              <a:ext cx="52388" cy="52388"/>
            </a:xfrm>
            <a:custGeom>
              <a:avLst/>
              <a:gdLst/>
              <a:ahLst/>
              <a:cxnLst/>
              <a:rect l="l" t="t" r="r" b="b"/>
              <a:pathLst>
                <a:path w="33" h="33" extrusionOk="0">
                  <a:moveTo>
                    <a:pt x="0" y="33"/>
                  </a:moveTo>
                  <a:lnTo>
                    <a:pt x="33" y="33"/>
                  </a:lnTo>
                  <a:lnTo>
                    <a:pt x="7" y="0"/>
                  </a:lnTo>
                  <a:lnTo>
                    <a:pt x="0" y="3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03" name="Google Shape;203;p32"/>
            <p:cNvSpPr/>
            <p:nvPr/>
          </p:nvSpPr>
          <p:spPr>
            <a:xfrm>
              <a:off x="8523288" y="1863725"/>
              <a:ext cx="95250" cy="107950"/>
            </a:xfrm>
            <a:custGeom>
              <a:avLst/>
              <a:gdLst/>
              <a:ahLst/>
              <a:cxnLst/>
              <a:rect l="l" t="t" r="r" b="b"/>
              <a:pathLst>
                <a:path w="60" h="68" extrusionOk="0">
                  <a:moveTo>
                    <a:pt x="60" y="66"/>
                  </a:moveTo>
                  <a:lnTo>
                    <a:pt x="36" y="0"/>
                  </a:lnTo>
                  <a:lnTo>
                    <a:pt x="0" y="0"/>
                  </a:lnTo>
                  <a:lnTo>
                    <a:pt x="60" y="68"/>
                  </a:lnTo>
                  <a:lnTo>
                    <a:pt x="60" y="66"/>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grpSp>
      <p:sp>
        <p:nvSpPr>
          <p:cNvPr id="204" name="Google Shape;204;p32"/>
          <p:cNvSpPr/>
          <p:nvPr/>
        </p:nvSpPr>
        <p:spPr>
          <a:xfrm>
            <a:off x="4456510" y="3657374"/>
            <a:ext cx="259556" cy="260747"/>
          </a:xfrm>
          <a:custGeom>
            <a:avLst/>
            <a:gdLst/>
            <a:ahLst/>
            <a:cxnLst/>
            <a:rect l="l" t="t" r="r" b="b"/>
            <a:pathLst>
              <a:path w="92" h="92" extrusionOk="0">
                <a:moveTo>
                  <a:pt x="47" y="0"/>
                </a:moveTo>
                <a:cubicBezTo>
                  <a:pt x="46" y="0"/>
                  <a:pt x="46" y="0"/>
                  <a:pt x="46" y="0"/>
                </a:cubicBezTo>
                <a:cubicBezTo>
                  <a:pt x="34" y="0"/>
                  <a:pt x="22" y="5"/>
                  <a:pt x="13" y="14"/>
                </a:cubicBezTo>
                <a:cubicBezTo>
                  <a:pt x="5" y="23"/>
                  <a:pt x="0" y="35"/>
                  <a:pt x="0" y="47"/>
                </a:cubicBezTo>
                <a:cubicBezTo>
                  <a:pt x="0" y="72"/>
                  <a:pt x="20" y="92"/>
                  <a:pt x="45" y="92"/>
                </a:cubicBezTo>
                <a:cubicBezTo>
                  <a:pt x="46" y="92"/>
                  <a:pt x="46" y="92"/>
                  <a:pt x="46" y="92"/>
                </a:cubicBezTo>
                <a:cubicBezTo>
                  <a:pt x="72" y="92"/>
                  <a:pt x="92" y="71"/>
                  <a:pt x="92" y="45"/>
                </a:cubicBezTo>
                <a:cubicBezTo>
                  <a:pt x="92" y="20"/>
                  <a:pt x="72" y="0"/>
                  <a:pt x="47" y="0"/>
                </a:cubicBezTo>
                <a:close/>
                <a:moveTo>
                  <a:pt x="44" y="24"/>
                </a:moveTo>
                <a:cubicBezTo>
                  <a:pt x="44" y="23"/>
                  <a:pt x="45" y="22"/>
                  <a:pt x="46" y="22"/>
                </a:cubicBezTo>
                <a:cubicBezTo>
                  <a:pt x="47" y="22"/>
                  <a:pt x="48" y="23"/>
                  <a:pt x="48" y="24"/>
                </a:cubicBezTo>
                <a:cubicBezTo>
                  <a:pt x="48" y="52"/>
                  <a:pt x="48" y="52"/>
                  <a:pt x="48" y="52"/>
                </a:cubicBezTo>
                <a:cubicBezTo>
                  <a:pt x="48" y="53"/>
                  <a:pt x="47" y="54"/>
                  <a:pt x="46" y="54"/>
                </a:cubicBezTo>
                <a:cubicBezTo>
                  <a:pt x="45" y="54"/>
                  <a:pt x="44" y="53"/>
                  <a:pt x="44" y="52"/>
                </a:cubicBezTo>
                <a:lnTo>
                  <a:pt x="44" y="24"/>
                </a:lnTo>
                <a:close/>
                <a:moveTo>
                  <a:pt x="46" y="70"/>
                </a:moveTo>
                <a:cubicBezTo>
                  <a:pt x="46" y="70"/>
                  <a:pt x="46" y="70"/>
                  <a:pt x="46" y="70"/>
                </a:cubicBezTo>
                <a:cubicBezTo>
                  <a:pt x="44" y="70"/>
                  <a:pt x="42" y="68"/>
                  <a:pt x="42" y="66"/>
                </a:cubicBezTo>
                <a:cubicBezTo>
                  <a:pt x="42" y="64"/>
                  <a:pt x="44" y="62"/>
                  <a:pt x="46" y="62"/>
                </a:cubicBezTo>
                <a:cubicBezTo>
                  <a:pt x="46" y="62"/>
                  <a:pt x="46" y="62"/>
                  <a:pt x="46" y="62"/>
                </a:cubicBezTo>
                <a:cubicBezTo>
                  <a:pt x="48" y="62"/>
                  <a:pt x="50" y="64"/>
                  <a:pt x="50" y="66"/>
                </a:cubicBezTo>
                <a:cubicBezTo>
                  <a:pt x="50" y="68"/>
                  <a:pt x="48" y="70"/>
                  <a:pt x="46" y="7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grpSp>
        <p:nvGrpSpPr>
          <p:cNvPr id="205" name="Google Shape;205;p32"/>
          <p:cNvGrpSpPr/>
          <p:nvPr/>
        </p:nvGrpSpPr>
        <p:grpSpPr>
          <a:xfrm>
            <a:off x="4425554" y="1657351"/>
            <a:ext cx="270272" cy="235744"/>
            <a:chOff x="4833938" y="19050"/>
            <a:chExt cx="360363" cy="314325"/>
          </a:xfrm>
        </p:grpSpPr>
        <p:sp>
          <p:nvSpPr>
            <p:cNvPr id="206" name="Google Shape;206;p32"/>
            <p:cNvSpPr/>
            <p:nvPr/>
          </p:nvSpPr>
          <p:spPr>
            <a:xfrm>
              <a:off x="4833938" y="19050"/>
              <a:ext cx="263525" cy="314325"/>
            </a:xfrm>
            <a:custGeom>
              <a:avLst/>
              <a:gdLst/>
              <a:ahLst/>
              <a:cxnLst/>
              <a:rect l="l" t="t" r="r" b="b"/>
              <a:pathLst>
                <a:path w="70" h="84" extrusionOk="0">
                  <a:moveTo>
                    <a:pt x="68" y="7"/>
                  </a:moveTo>
                  <a:cubicBezTo>
                    <a:pt x="62" y="6"/>
                    <a:pt x="58" y="5"/>
                    <a:pt x="55" y="3"/>
                  </a:cubicBezTo>
                  <a:cubicBezTo>
                    <a:pt x="52" y="2"/>
                    <a:pt x="48" y="0"/>
                    <a:pt x="42" y="0"/>
                  </a:cubicBezTo>
                  <a:cubicBezTo>
                    <a:pt x="20" y="0"/>
                    <a:pt x="20" y="0"/>
                    <a:pt x="20" y="0"/>
                  </a:cubicBezTo>
                  <a:cubicBezTo>
                    <a:pt x="16" y="0"/>
                    <a:pt x="12" y="4"/>
                    <a:pt x="12" y="8"/>
                  </a:cubicBezTo>
                  <a:cubicBezTo>
                    <a:pt x="12" y="10"/>
                    <a:pt x="12" y="11"/>
                    <a:pt x="13" y="13"/>
                  </a:cubicBezTo>
                  <a:cubicBezTo>
                    <a:pt x="10" y="14"/>
                    <a:pt x="8" y="17"/>
                    <a:pt x="8" y="20"/>
                  </a:cubicBezTo>
                  <a:cubicBezTo>
                    <a:pt x="8" y="22"/>
                    <a:pt x="8" y="23"/>
                    <a:pt x="9" y="25"/>
                  </a:cubicBezTo>
                  <a:cubicBezTo>
                    <a:pt x="6" y="26"/>
                    <a:pt x="4" y="29"/>
                    <a:pt x="4" y="32"/>
                  </a:cubicBezTo>
                  <a:cubicBezTo>
                    <a:pt x="4" y="34"/>
                    <a:pt x="4" y="35"/>
                    <a:pt x="5" y="37"/>
                  </a:cubicBezTo>
                  <a:cubicBezTo>
                    <a:pt x="2" y="38"/>
                    <a:pt x="0" y="41"/>
                    <a:pt x="0" y="44"/>
                  </a:cubicBezTo>
                  <a:cubicBezTo>
                    <a:pt x="0" y="49"/>
                    <a:pt x="4" y="52"/>
                    <a:pt x="8" y="52"/>
                  </a:cubicBezTo>
                  <a:cubicBezTo>
                    <a:pt x="33" y="52"/>
                    <a:pt x="33" y="52"/>
                    <a:pt x="33" y="52"/>
                  </a:cubicBezTo>
                  <a:cubicBezTo>
                    <a:pt x="32" y="57"/>
                    <a:pt x="28" y="68"/>
                    <a:pt x="30" y="74"/>
                  </a:cubicBezTo>
                  <a:cubicBezTo>
                    <a:pt x="33" y="83"/>
                    <a:pt x="38" y="84"/>
                    <a:pt x="39" y="84"/>
                  </a:cubicBezTo>
                  <a:cubicBezTo>
                    <a:pt x="43" y="84"/>
                    <a:pt x="46" y="81"/>
                    <a:pt x="46" y="77"/>
                  </a:cubicBezTo>
                  <a:cubicBezTo>
                    <a:pt x="46" y="64"/>
                    <a:pt x="58" y="45"/>
                    <a:pt x="68" y="45"/>
                  </a:cubicBezTo>
                  <a:cubicBezTo>
                    <a:pt x="69" y="45"/>
                    <a:pt x="70" y="44"/>
                    <a:pt x="70" y="43"/>
                  </a:cubicBezTo>
                  <a:cubicBezTo>
                    <a:pt x="70" y="9"/>
                    <a:pt x="70" y="9"/>
                    <a:pt x="70" y="9"/>
                  </a:cubicBezTo>
                  <a:cubicBezTo>
                    <a:pt x="70" y="8"/>
                    <a:pt x="69" y="7"/>
                    <a:pt x="68" y="7"/>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07" name="Google Shape;207;p32"/>
            <p:cNvSpPr/>
            <p:nvPr/>
          </p:nvSpPr>
          <p:spPr>
            <a:xfrm>
              <a:off x="5103813" y="19050"/>
              <a:ext cx="90488" cy="179388"/>
            </a:xfrm>
            <a:custGeom>
              <a:avLst/>
              <a:gdLst/>
              <a:ahLst/>
              <a:cxnLst/>
              <a:rect l="l" t="t" r="r" b="b"/>
              <a:pathLst>
                <a:path w="24" h="48" extrusionOk="0">
                  <a:moveTo>
                    <a:pt x="22" y="0"/>
                  </a:moveTo>
                  <a:cubicBezTo>
                    <a:pt x="2" y="0"/>
                    <a:pt x="2" y="0"/>
                    <a:pt x="2" y="0"/>
                  </a:cubicBezTo>
                  <a:cubicBezTo>
                    <a:pt x="1" y="0"/>
                    <a:pt x="0" y="1"/>
                    <a:pt x="0" y="2"/>
                  </a:cubicBezTo>
                  <a:cubicBezTo>
                    <a:pt x="0" y="46"/>
                    <a:pt x="0" y="46"/>
                    <a:pt x="0" y="46"/>
                  </a:cubicBezTo>
                  <a:cubicBezTo>
                    <a:pt x="0" y="47"/>
                    <a:pt x="1" y="48"/>
                    <a:pt x="2" y="48"/>
                  </a:cubicBezTo>
                  <a:cubicBezTo>
                    <a:pt x="22" y="48"/>
                    <a:pt x="22" y="48"/>
                    <a:pt x="22" y="48"/>
                  </a:cubicBezTo>
                  <a:cubicBezTo>
                    <a:pt x="23" y="48"/>
                    <a:pt x="24" y="47"/>
                    <a:pt x="24" y="46"/>
                  </a:cubicBezTo>
                  <a:cubicBezTo>
                    <a:pt x="24" y="2"/>
                    <a:pt x="24" y="2"/>
                    <a:pt x="24" y="2"/>
                  </a:cubicBezTo>
                  <a:cubicBezTo>
                    <a:pt x="24" y="1"/>
                    <a:pt x="23" y="0"/>
                    <a:pt x="22" y="0"/>
                  </a:cubicBezTo>
                  <a:close/>
                  <a:moveTo>
                    <a:pt x="10" y="11"/>
                  </a:moveTo>
                  <a:cubicBezTo>
                    <a:pt x="9" y="11"/>
                    <a:pt x="8" y="10"/>
                    <a:pt x="8" y="9"/>
                  </a:cubicBezTo>
                  <a:cubicBezTo>
                    <a:pt x="8" y="8"/>
                    <a:pt x="9" y="7"/>
                    <a:pt x="10" y="7"/>
                  </a:cubicBezTo>
                  <a:cubicBezTo>
                    <a:pt x="11" y="7"/>
                    <a:pt x="12" y="8"/>
                    <a:pt x="12" y="9"/>
                  </a:cubicBezTo>
                  <a:cubicBezTo>
                    <a:pt x="12" y="10"/>
                    <a:pt x="11" y="11"/>
                    <a:pt x="10" y="1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grpSp>
      <p:sp>
        <p:nvSpPr>
          <p:cNvPr id="208" name="Google Shape;208;p32"/>
          <p:cNvSpPr txBox="1"/>
          <p:nvPr/>
        </p:nvSpPr>
        <p:spPr>
          <a:xfrm>
            <a:off x="528076" y="3324924"/>
            <a:ext cx="8257833" cy="1661992"/>
          </a:xfrm>
          <a:prstGeom prst="rect">
            <a:avLst/>
          </a:pr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lvl="0" indent="0" algn="l" rtl="0">
              <a:spcBef>
                <a:spcPts val="0"/>
              </a:spcBef>
              <a:spcAft>
                <a:spcPts val="0"/>
              </a:spcAft>
              <a:buClr>
                <a:schemeClr val="accent1"/>
              </a:buClr>
              <a:buSzPts val="2700"/>
              <a:buFont typeface="" charset="-122"/>
              <a:buNone/>
            </a:pPr>
            <a:endParaRPr dirty="0"/>
          </a:p>
        </p:txBody>
      </p:sp>
      <p:sp>
        <p:nvSpPr>
          <p:cNvPr id="209" name="Google Shape;209;p32"/>
          <p:cNvSpPr txBox="1"/>
          <p:nvPr/>
        </p:nvSpPr>
        <p:spPr>
          <a:xfrm>
            <a:off x="703857" y="3315720"/>
            <a:ext cx="7730050" cy="1661993"/>
          </a:xfrm>
          <a:prstGeom prst="rect">
            <a:avLst/>
          </a:prstGeom>
          <a:noFill/>
          <a:ln>
            <a:noFill/>
          </a:ln>
        </p:spPr>
        <p:txBody>
          <a:bodyPr spcFirstLastPara="1" wrap="square" lIns="0" tIns="0" rIns="0" bIns="0" anchor="t" anchorCtr="0">
            <a:spAutoFit/>
          </a:bodyPr>
          <a:lstStyle/>
          <a:p>
            <a:pPr marL="457200" lvl="0" indent="-336550" algn="just">
              <a:lnSpc>
                <a:spcPct val="150000"/>
              </a:lnSpc>
              <a:buClr>
                <a:schemeClr val="lt1"/>
              </a:buClr>
              <a:buSzPts val="1700"/>
              <a:buChar char="●"/>
            </a:pPr>
            <a:r>
              <a:rPr lang="en-US" altLang="zh-CN" sz="1200" dirty="0">
                <a:solidFill>
                  <a:schemeClr val="lt1"/>
                </a:solidFill>
              </a:rPr>
              <a:t>The growth of internet penetration rate is very rapid within a relatively short period of time (i.e., from about 1995 to 2005) and most countries in the chart show similar trends, converging toward 100% penetration by 2020.</a:t>
            </a:r>
          </a:p>
          <a:p>
            <a:pPr marL="457200" lvl="0" indent="-336550" algn="just">
              <a:lnSpc>
                <a:spcPct val="150000"/>
              </a:lnSpc>
              <a:buClr>
                <a:schemeClr val="lt1"/>
              </a:buClr>
              <a:buSzPts val="1700"/>
              <a:buChar char="●"/>
            </a:pPr>
            <a:r>
              <a:rPr lang="en-US" altLang="zh-CN" sz="1200" dirty="0">
                <a:solidFill>
                  <a:schemeClr val="lt1"/>
                </a:solidFill>
                <a:latin typeface="" charset="-122"/>
                <a:ea typeface="" charset="-122"/>
                <a:cs typeface="" charset="-122"/>
                <a:sym typeface="" charset="-122"/>
              </a:rPr>
              <a:t>The violin plot shows results which are in line with the left plot. There is one peak at around 0% and one peak at around 90% because the internet penetration rates grew very fast within a few years in the middle while it stayed at the top and bottom for longer periods. </a:t>
            </a:r>
            <a:endParaRPr sz="1200" dirty="0">
              <a:solidFill>
                <a:schemeClr val="lt1"/>
              </a:solidFill>
            </a:endParaRPr>
          </a:p>
        </p:txBody>
      </p:sp>
      <p:sp>
        <p:nvSpPr>
          <p:cNvPr id="2" name="灯片编号占位符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12</a:t>
            </a:fld>
            <a:endParaRPr lang="zh-CN" altLang="en-US"/>
          </a:p>
        </p:txBody>
      </p:sp>
      <p:pic>
        <p:nvPicPr>
          <p:cNvPr id="11" name="图片 10">
            <a:extLst>
              <a:ext uri="{FF2B5EF4-FFF2-40B4-BE49-F238E27FC236}">
                <a16:creationId xmlns:a16="http://schemas.microsoft.com/office/drawing/2014/main" id="{9CDBF438-772B-3953-D1F7-9CC19F8E6489}"/>
              </a:ext>
            </a:extLst>
          </p:cNvPr>
          <p:cNvPicPr>
            <a:picLocks noChangeAspect="1"/>
          </p:cNvPicPr>
          <p:nvPr/>
        </p:nvPicPr>
        <p:blipFill>
          <a:blip r:embed="rId4"/>
          <a:stretch>
            <a:fillRect/>
          </a:stretch>
        </p:blipFill>
        <p:spPr>
          <a:xfrm>
            <a:off x="4498886" y="742996"/>
            <a:ext cx="4237257" cy="2440836"/>
          </a:xfrm>
          <a:prstGeom prst="rect">
            <a:avLst/>
          </a:prstGeom>
        </p:spPr>
      </p:pic>
      <p:sp>
        <p:nvSpPr>
          <p:cNvPr id="5" name="矩形 1">
            <a:extLst>
              <a:ext uri="{FF2B5EF4-FFF2-40B4-BE49-F238E27FC236}">
                <a16:creationId xmlns:a16="http://schemas.microsoft.com/office/drawing/2014/main" id="{ACE8ADDA-3233-4295-12C3-C2DE039EEAC6}"/>
              </a:ext>
            </a:extLst>
          </p:cNvPr>
          <p:cNvSpPr/>
          <p:nvPr/>
        </p:nvSpPr>
        <p:spPr>
          <a:xfrm>
            <a:off x="-578" y="-31375"/>
            <a:ext cx="9138920" cy="69803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191" name="Google Shape;191;p32"/>
          <p:cNvSpPr txBox="1"/>
          <p:nvPr/>
        </p:nvSpPr>
        <p:spPr>
          <a:xfrm>
            <a:off x="223173" y="207887"/>
            <a:ext cx="8178598" cy="400110"/>
          </a:xfrm>
          <a:prstGeom prst="rect">
            <a:avLst/>
          </a:prstGeom>
          <a:noFill/>
          <a:ln>
            <a:noFill/>
          </a:ln>
        </p:spPr>
        <p:txBody>
          <a:bodyPr spcFirstLastPara="1" wrap="square" lIns="0" tIns="0" rIns="0" bIns="0" anchor="t" anchorCtr="0">
            <a:spAutoFit/>
          </a:bodyPr>
          <a:lstStyle/>
          <a:p>
            <a:pPr>
              <a:buClr>
                <a:srgbClr val="652D74"/>
              </a:buClr>
              <a:buSzPts val="2700"/>
            </a:pPr>
            <a:r>
              <a:rPr lang="en-US" altLang="zh-CN" sz="2000" b="1" dirty="0">
                <a:solidFill>
                  <a:srgbClr val="652D74"/>
                </a:solidFill>
                <a:latin typeface="" charset="-122"/>
                <a:ea typeface="" charset="-122"/>
                <a:cs typeface="" charset="-122"/>
                <a:sym typeface="" charset="-122"/>
              </a:rPr>
              <a:t>The Trend of Increasing Internet Penetration (%)</a:t>
            </a:r>
            <a:r>
              <a:rPr lang="en-US" altLang="zh-CN" sz="800" b="1" dirty="0">
                <a:solidFill>
                  <a:schemeClr val="lt1"/>
                </a:solidFill>
              </a:rPr>
              <a:t> </a:t>
            </a:r>
            <a:endParaRPr lang="en-US" altLang="zh-CN" sz="800" b="1" dirty="0">
              <a:solidFill>
                <a:schemeClr val="lt1"/>
              </a:solidFill>
              <a:latin typeface="" charset="-122"/>
              <a:ea typeface="" charset="-122"/>
              <a:cs typeface="" charset="-122"/>
              <a:sym typeface="" charset="-122"/>
            </a:endParaRPr>
          </a:p>
          <a:p>
            <a:pPr lvl="0">
              <a:buClr>
                <a:srgbClr val="652D74"/>
              </a:buClr>
              <a:buSzPts val="2700"/>
            </a:pPr>
            <a:endParaRPr lang="en-US" sz="600" dirty="0"/>
          </a:p>
        </p:txBody>
      </p:sp>
      <p:pic>
        <p:nvPicPr>
          <p:cNvPr id="4" name="图片 3">
            <a:extLst>
              <a:ext uri="{FF2B5EF4-FFF2-40B4-BE49-F238E27FC236}">
                <a16:creationId xmlns:a16="http://schemas.microsoft.com/office/drawing/2014/main" id="{40EE693D-B592-ED2F-6F40-CBC6528EFF95}"/>
              </a:ext>
            </a:extLst>
          </p:cNvPr>
          <p:cNvPicPr>
            <a:picLocks noChangeAspect="1"/>
          </p:cNvPicPr>
          <p:nvPr/>
        </p:nvPicPr>
        <p:blipFill>
          <a:blip r:embed="rId5"/>
          <a:stretch>
            <a:fillRect/>
          </a:stretch>
        </p:blipFill>
        <p:spPr>
          <a:xfrm>
            <a:off x="528076" y="736637"/>
            <a:ext cx="3798958" cy="2499904"/>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p:nvPr/>
        </p:nvSpPr>
        <p:spPr>
          <a:xfrm>
            <a:off x="0" y="0"/>
            <a:ext cx="9121800" cy="3925200"/>
          </a:xfrm>
          <a:prstGeom prst="rect">
            <a:avLst/>
          </a:prstGeom>
          <a:blipFill rotWithShape="1">
            <a:blip r:embed="rId3"/>
            <a:stretch>
              <a:fillRect/>
            </a:stretch>
          </a:blipFill>
          <a:ln>
            <a:noFill/>
          </a:ln>
        </p:spPr>
        <p:txBody>
          <a:bodyPr spcFirstLastPara="1" wrap="square" lIns="68575" tIns="34275" rIns="68575" bIns="34275" anchor="ctr" anchorCtr="0">
            <a:noAutofit/>
          </a:bodyPr>
          <a:lstStyle/>
          <a:p>
            <a:pPr algn="ctr"/>
            <a:endParaRPr sz="1399">
              <a:solidFill>
                <a:schemeClr val="lt1"/>
              </a:solidFill>
            </a:endParaRPr>
          </a:p>
        </p:txBody>
      </p:sp>
      <p:sp>
        <p:nvSpPr>
          <p:cNvPr id="218" name="Google Shape;218;p33"/>
          <p:cNvSpPr/>
          <p:nvPr/>
        </p:nvSpPr>
        <p:spPr>
          <a:xfrm>
            <a:off x="3871" y="0"/>
            <a:ext cx="9144000" cy="4485000"/>
          </a:xfrm>
          <a:prstGeom prst="rect">
            <a:avLst/>
          </a:prstGeom>
          <a:gradFill>
            <a:gsLst>
              <a:gs pos="0">
                <a:srgbClr val="FFFFFF">
                  <a:alpha val="84705"/>
                </a:srgbClr>
              </a:gs>
              <a:gs pos="100000">
                <a:schemeClr val="lt1"/>
              </a:gs>
            </a:gsLst>
            <a:lin ang="5400012" scaled="0"/>
          </a:gradFill>
          <a:ln>
            <a:noFill/>
          </a:ln>
        </p:spPr>
        <p:txBody>
          <a:bodyPr spcFirstLastPara="1" wrap="square" lIns="68575" tIns="34275" rIns="68575" bIns="34275" anchor="ctr" anchorCtr="0">
            <a:noAutofit/>
          </a:bodyPr>
          <a:lstStyle/>
          <a:p>
            <a:pPr algn="ctr">
              <a:buClr>
                <a:schemeClr val="lt1"/>
              </a:buClr>
              <a:buSzPts val="1400"/>
            </a:pPr>
            <a:endParaRPr sz="1399">
              <a:solidFill>
                <a:srgbClr val="FFFFFF"/>
              </a:solidFill>
            </a:endParaRPr>
          </a:p>
        </p:txBody>
      </p:sp>
      <p:sp>
        <p:nvSpPr>
          <p:cNvPr id="219" name="Google Shape;219;p33"/>
          <p:cNvSpPr txBox="1"/>
          <p:nvPr/>
        </p:nvSpPr>
        <p:spPr>
          <a:xfrm>
            <a:off x="233806" y="149875"/>
            <a:ext cx="4121400" cy="369332"/>
          </a:xfrm>
          <a:prstGeom prst="rect">
            <a:avLst/>
          </a:prstGeom>
          <a:noFill/>
          <a:ln>
            <a:noFill/>
          </a:ln>
        </p:spPr>
        <p:txBody>
          <a:bodyPr spcFirstLastPara="1" wrap="square" lIns="0" tIns="0" rIns="0" bIns="0" anchor="t" anchorCtr="0">
            <a:spAutoFit/>
          </a:bodyPr>
          <a:lstStyle/>
          <a:p>
            <a:pPr>
              <a:buClr>
                <a:srgbClr val="652D74"/>
              </a:buClr>
              <a:buSzPts val="2700"/>
            </a:pPr>
            <a:r>
              <a:rPr lang="en-US" altLang="zh-CN" sz="2400" b="1" dirty="0">
                <a:solidFill>
                  <a:srgbClr val="652D74"/>
                </a:solidFill>
              </a:rPr>
              <a:t>Correlation Matrix</a:t>
            </a:r>
          </a:p>
        </p:txBody>
      </p:sp>
      <p:sp>
        <p:nvSpPr>
          <p:cNvPr id="220" name="Google Shape;220;p33"/>
          <p:cNvSpPr/>
          <p:nvPr/>
        </p:nvSpPr>
        <p:spPr>
          <a:xfrm>
            <a:off x="3451624" y="2686051"/>
            <a:ext cx="251222" cy="232172"/>
          </a:xfrm>
          <a:custGeom>
            <a:avLst/>
            <a:gdLst/>
            <a:ahLst/>
            <a:cxnLst/>
            <a:rect l="l" t="t" r="r" b="b"/>
            <a:pathLst>
              <a:path w="89" h="82" extrusionOk="0">
                <a:moveTo>
                  <a:pt x="70" y="32"/>
                </a:moveTo>
                <a:cubicBezTo>
                  <a:pt x="61" y="32"/>
                  <a:pt x="52" y="36"/>
                  <a:pt x="49" y="48"/>
                </a:cubicBezTo>
                <a:cubicBezTo>
                  <a:pt x="47" y="46"/>
                  <a:pt x="44" y="45"/>
                  <a:pt x="40" y="44"/>
                </a:cubicBezTo>
                <a:cubicBezTo>
                  <a:pt x="36" y="44"/>
                  <a:pt x="30" y="44"/>
                  <a:pt x="25" y="47"/>
                </a:cubicBezTo>
                <a:cubicBezTo>
                  <a:pt x="27" y="36"/>
                  <a:pt x="27" y="36"/>
                  <a:pt x="27" y="36"/>
                </a:cubicBezTo>
                <a:cubicBezTo>
                  <a:pt x="27" y="32"/>
                  <a:pt x="27" y="32"/>
                  <a:pt x="27" y="32"/>
                </a:cubicBezTo>
                <a:cubicBezTo>
                  <a:pt x="27" y="32"/>
                  <a:pt x="27" y="31"/>
                  <a:pt x="27" y="31"/>
                </a:cubicBezTo>
                <a:cubicBezTo>
                  <a:pt x="34" y="20"/>
                  <a:pt x="34" y="20"/>
                  <a:pt x="34" y="20"/>
                </a:cubicBezTo>
                <a:cubicBezTo>
                  <a:pt x="29" y="17"/>
                  <a:pt x="29" y="17"/>
                  <a:pt x="29" y="17"/>
                </a:cubicBezTo>
                <a:cubicBezTo>
                  <a:pt x="23" y="25"/>
                  <a:pt x="23" y="25"/>
                  <a:pt x="23" y="25"/>
                </a:cubicBezTo>
                <a:cubicBezTo>
                  <a:pt x="22" y="26"/>
                  <a:pt x="21" y="26"/>
                  <a:pt x="20" y="26"/>
                </a:cubicBezTo>
                <a:cubicBezTo>
                  <a:pt x="19" y="25"/>
                  <a:pt x="19" y="24"/>
                  <a:pt x="19" y="23"/>
                </a:cubicBezTo>
                <a:cubicBezTo>
                  <a:pt x="27" y="13"/>
                  <a:pt x="27" y="13"/>
                  <a:pt x="27" y="13"/>
                </a:cubicBezTo>
                <a:cubicBezTo>
                  <a:pt x="28" y="12"/>
                  <a:pt x="29" y="12"/>
                  <a:pt x="30" y="12"/>
                </a:cubicBezTo>
                <a:cubicBezTo>
                  <a:pt x="38" y="18"/>
                  <a:pt x="38" y="18"/>
                  <a:pt x="38" y="18"/>
                </a:cubicBezTo>
                <a:cubicBezTo>
                  <a:pt x="39" y="19"/>
                  <a:pt x="39" y="20"/>
                  <a:pt x="39" y="21"/>
                </a:cubicBezTo>
                <a:cubicBezTo>
                  <a:pt x="34" y="28"/>
                  <a:pt x="34" y="28"/>
                  <a:pt x="34" y="28"/>
                </a:cubicBezTo>
                <a:cubicBezTo>
                  <a:pt x="32" y="31"/>
                  <a:pt x="32" y="31"/>
                  <a:pt x="32" y="31"/>
                </a:cubicBezTo>
                <a:cubicBezTo>
                  <a:pt x="31" y="31"/>
                  <a:pt x="31" y="32"/>
                  <a:pt x="31" y="33"/>
                </a:cubicBezTo>
                <a:cubicBezTo>
                  <a:pt x="31" y="33"/>
                  <a:pt x="32" y="34"/>
                  <a:pt x="32" y="34"/>
                </a:cubicBezTo>
                <a:cubicBezTo>
                  <a:pt x="34" y="35"/>
                  <a:pt x="34" y="35"/>
                  <a:pt x="34" y="35"/>
                </a:cubicBezTo>
                <a:cubicBezTo>
                  <a:pt x="35" y="36"/>
                  <a:pt x="35" y="36"/>
                  <a:pt x="36" y="36"/>
                </a:cubicBezTo>
                <a:cubicBezTo>
                  <a:pt x="36" y="36"/>
                  <a:pt x="37" y="36"/>
                  <a:pt x="37" y="35"/>
                </a:cubicBezTo>
                <a:cubicBezTo>
                  <a:pt x="48" y="20"/>
                  <a:pt x="48" y="20"/>
                  <a:pt x="48" y="20"/>
                </a:cubicBezTo>
                <a:cubicBezTo>
                  <a:pt x="49" y="19"/>
                  <a:pt x="49" y="18"/>
                  <a:pt x="48" y="17"/>
                </a:cubicBezTo>
                <a:cubicBezTo>
                  <a:pt x="26" y="1"/>
                  <a:pt x="26" y="1"/>
                  <a:pt x="26" y="1"/>
                </a:cubicBezTo>
                <a:cubicBezTo>
                  <a:pt x="26" y="1"/>
                  <a:pt x="25" y="0"/>
                  <a:pt x="25" y="1"/>
                </a:cubicBezTo>
                <a:cubicBezTo>
                  <a:pt x="24" y="1"/>
                  <a:pt x="24" y="1"/>
                  <a:pt x="23" y="1"/>
                </a:cubicBezTo>
                <a:cubicBezTo>
                  <a:pt x="23" y="1"/>
                  <a:pt x="8" y="20"/>
                  <a:pt x="8" y="22"/>
                </a:cubicBezTo>
                <a:cubicBezTo>
                  <a:pt x="4" y="38"/>
                  <a:pt x="0" y="55"/>
                  <a:pt x="1" y="60"/>
                </a:cubicBezTo>
                <a:cubicBezTo>
                  <a:pt x="1" y="66"/>
                  <a:pt x="6" y="72"/>
                  <a:pt x="16" y="76"/>
                </a:cubicBezTo>
                <a:cubicBezTo>
                  <a:pt x="25" y="80"/>
                  <a:pt x="37" y="82"/>
                  <a:pt x="48" y="82"/>
                </a:cubicBezTo>
                <a:cubicBezTo>
                  <a:pt x="68" y="82"/>
                  <a:pt x="89" y="75"/>
                  <a:pt x="89" y="54"/>
                </a:cubicBezTo>
                <a:cubicBezTo>
                  <a:pt x="89" y="40"/>
                  <a:pt x="79" y="32"/>
                  <a:pt x="70" y="32"/>
                </a:cubicBezTo>
                <a:close/>
                <a:moveTo>
                  <a:pt x="76" y="62"/>
                </a:moveTo>
                <a:cubicBezTo>
                  <a:pt x="68" y="66"/>
                  <a:pt x="68" y="66"/>
                  <a:pt x="68" y="66"/>
                </a:cubicBezTo>
                <a:cubicBezTo>
                  <a:pt x="68" y="66"/>
                  <a:pt x="68" y="66"/>
                  <a:pt x="68" y="66"/>
                </a:cubicBezTo>
                <a:cubicBezTo>
                  <a:pt x="68" y="66"/>
                  <a:pt x="67" y="66"/>
                  <a:pt x="67" y="66"/>
                </a:cubicBezTo>
                <a:cubicBezTo>
                  <a:pt x="67" y="66"/>
                  <a:pt x="66" y="66"/>
                  <a:pt x="66" y="66"/>
                </a:cubicBezTo>
                <a:cubicBezTo>
                  <a:pt x="66" y="66"/>
                  <a:pt x="66" y="66"/>
                  <a:pt x="66" y="66"/>
                </a:cubicBezTo>
                <a:cubicBezTo>
                  <a:pt x="58" y="62"/>
                  <a:pt x="58" y="62"/>
                  <a:pt x="58" y="62"/>
                </a:cubicBezTo>
                <a:cubicBezTo>
                  <a:pt x="57" y="61"/>
                  <a:pt x="57" y="60"/>
                  <a:pt x="57" y="59"/>
                </a:cubicBezTo>
                <a:cubicBezTo>
                  <a:pt x="58" y="58"/>
                  <a:pt x="59" y="58"/>
                  <a:pt x="60" y="58"/>
                </a:cubicBezTo>
                <a:cubicBezTo>
                  <a:pt x="65" y="61"/>
                  <a:pt x="65" y="61"/>
                  <a:pt x="65" y="61"/>
                </a:cubicBezTo>
                <a:cubicBezTo>
                  <a:pt x="65" y="52"/>
                  <a:pt x="65" y="52"/>
                  <a:pt x="65" y="52"/>
                </a:cubicBezTo>
                <a:cubicBezTo>
                  <a:pt x="63" y="52"/>
                  <a:pt x="63" y="52"/>
                  <a:pt x="63" y="52"/>
                </a:cubicBezTo>
                <a:cubicBezTo>
                  <a:pt x="62" y="52"/>
                  <a:pt x="61" y="51"/>
                  <a:pt x="61" y="50"/>
                </a:cubicBezTo>
                <a:cubicBezTo>
                  <a:pt x="61" y="49"/>
                  <a:pt x="62" y="48"/>
                  <a:pt x="63" y="48"/>
                </a:cubicBezTo>
                <a:cubicBezTo>
                  <a:pt x="65" y="48"/>
                  <a:pt x="65" y="48"/>
                  <a:pt x="65" y="48"/>
                </a:cubicBezTo>
                <a:cubicBezTo>
                  <a:pt x="65" y="44"/>
                  <a:pt x="65" y="44"/>
                  <a:pt x="65" y="44"/>
                </a:cubicBezTo>
                <a:cubicBezTo>
                  <a:pt x="65" y="43"/>
                  <a:pt x="66" y="42"/>
                  <a:pt x="67" y="42"/>
                </a:cubicBezTo>
                <a:cubicBezTo>
                  <a:pt x="68" y="42"/>
                  <a:pt x="69" y="43"/>
                  <a:pt x="69" y="44"/>
                </a:cubicBezTo>
                <a:cubicBezTo>
                  <a:pt x="69" y="48"/>
                  <a:pt x="69" y="48"/>
                  <a:pt x="69" y="48"/>
                </a:cubicBezTo>
                <a:cubicBezTo>
                  <a:pt x="71" y="48"/>
                  <a:pt x="71" y="48"/>
                  <a:pt x="71" y="48"/>
                </a:cubicBezTo>
                <a:cubicBezTo>
                  <a:pt x="72" y="48"/>
                  <a:pt x="73" y="49"/>
                  <a:pt x="73" y="50"/>
                </a:cubicBezTo>
                <a:cubicBezTo>
                  <a:pt x="73" y="51"/>
                  <a:pt x="72" y="52"/>
                  <a:pt x="71" y="52"/>
                </a:cubicBezTo>
                <a:cubicBezTo>
                  <a:pt x="69" y="52"/>
                  <a:pt x="69" y="52"/>
                  <a:pt x="69" y="52"/>
                </a:cubicBezTo>
                <a:cubicBezTo>
                  <a:pt x="69" y="61"/>
                  <a:pt x="69" y="61"/>
                  <a:pt x="69" y="61"/>
                </a:cubicBezTo>
                <a:cubicBezTo>
                  <a:pt x="74" y="58"/>
                  <a:pt x="74" y="58"/>
                  <a:pt x="74" y="58"/>
                </a:cubicBezTo>
                <a:cubicBezTo>
                  <a:pt x="75" y="58"/>
                  <a:pt x="76" y="58"/>
                  <a:pt x="77" y="59"/>
                </a:cubicBezTo>
                <a:cubicBezTo>
                  <a:pt x="77" y="60"/>
                  <a:pt x="77" y="61"/>
                  <a:pt x="76" y="62"/>
                </a:cubicBez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grpSp>
        <p:nvGrpSpPr>
          <p:cNvPr id="221" name="Google Shape;221;p33"/>
          <p:cNvGrpSpPr/>
          <p:nvPr/>
        </p:nvGrpSpPr>
        <p:grpSpPr>
          <a:xfrm>
            <a:off x="5426871" y="2597944"/>
            <a:ext cx="270272" cy="271463"/>
            <a:chOff x="8445501" y="1787525"/>
            <a:chExt cx="360363" cy="361950"/>
          </a:xfrm>
        </p:grpSpPr>
        <p:sp>
          <p:nvSpPr>
            <p:cNvPr id="222" name="Google Shape;222;p33"/>
            <p:cNvSpPr/>
            <p:nvPr/>
          </p:nvSpPr>
          <p:spPr>
            <a:xfrm>
              <a:off x="8489951" y="2089150"/>
              <a:ext cx="104775" cy="60325"/>
            </a:xfrm>
            <a:custGeom>
              <a:avLst/>
              <a:gdLst/>
              <a:ahLst/>
              <a:cxnLst/>
              <a:rect l="l" t="t" r="r" b="b"/>
              <a:pathLst>
                <a:path w="28" h="16" extrusionOk="0">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23" name="Google Shape;223;p33"/>
            <p:cNvSpPr/>
            <p:nvPr/>
          </p:nvSpPr>
          <p:spPr>
            <a:xfrm>
              <a:off x="8445501" y="1882775"/>
              <a:ext cx="134938" cy="190500"/>
            </a:xfrm>
            <a:custGeom>
              <a:avLst/>
              <a:gdLst/>
              <a:ahLst/>
              <a:cxnLst/>
              <a:rect l="l" t="t" r="r" b="b"/>
              <a:pathLst>
                <a:path w="36" h="51" extrusionOk="0">
                  <a:moveTo>
                    <a:pt x="15" y="51"/>
                  </a:moveTo>
                  <a:cubicBezTo>
                    <a:pt x="36" y="51"/>
                    <a:pt x="36" y="51"/>
                    <a:pt x="36" y="51"/>
                  </a:cubicBezTo>
                  <a:cubicBezTo>
                    <a:pt x="36" y="39"/>
                    <a:pt x="36" y="39"/>
                    <a:pt x="36" y="39"/>
                  </a:cubicBezTo>
                  <a:cubicBezTo>
                    <a:pt x="36" y="39"/>
                    <a:pt x="36" y="39"/>
                    <a:pt x="36" y="38"/>
                  </a:cubicBezTo>
                  <a:cubicBezTo>
                    <a:pt x="36" y="38"/>
                    <a:pt x="32" y="26"/>
                    <a:pt x="30" y="22"/>
                  </a:cubicBezTo>
                  <a:cubicBezTo>
                    <a:pt x="28" y="19"/>
                    <a:pt x="24" y="18"/>
                    <a:pt x="22" y="19"/>
                  </a:cubicBezTo>
                  <a:cubicBezTo>
                    <a:pt x="20" y="20"/>
                    <a:pt x="18" y="23"/>
                    <a:pt x="19" y="27"/>
                  </a:cubicBezTo>
                  <a:cubicBezTo>
                    <a:pt x="20" y="33"/>
                    <a:pt x="20" y="33"/>
                    <a:pt x="20" y="33"/>
                  </a:cubicBezTo>
                  <a:cubicBezTo>
                    <a:pt x="14" y="26"/>
                    <a:pt x="14" y="26"/>
                    <a:pt x="14" y="26"/>
                  </a:cubicBezTo>
                  <a:cubicBezTo>
                    <a:pt x="14" y="13"/>
                    <a:pt x="12" y="5"/>
                    <a:pt x="7" y="2"/>
                  </a:cubicBezTo>
                  <a:cubicBezTo>
                    <a:pt x="4" y="0"/>
                    <a:pt x="2" y="1"/>
                    <a:pt x="1" y="1"/>
                  </a:cubicBezTo>
                  <a:cubicBezTo>
                    <a:pt x="1" y="1"/>
                    <a:pt x="0" y="2"/>
                    <a:pt x="0" y="3"/>
                  </a:cubicBezTo>
                  <a:cubicBezTo>
                    <a:pt x="0" y="35"/>
                    <a:pt x="0" y="35"/>
                    <a:pt x="0" y="35"/>
                  </a:cubicBezTo>
                  <a:cubicBezTo>
                    <a:pt x="0" y="36"/>
                    <a:pt x="0" y="36"/>
                    <a:pt x="1" y="37"/>
                  </a:cubicBezTo>
                  <a:cubicBezTo>
                    <a:pt x="4" y="39"/>
                    <a:pt x="12" y="48"/>
                    <a:pt x="15" y="51"/>
                  </a:cubicBez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24" name="Google Shape;224;p33"/>
            <p:cNvSpPr/>
            <p:nvPr/>
          </p:nvSpPr>
          <p:spPr>
            <a:xfrm>
              <a:off x="8655051" y="2089150"/>
              <a:ext cx="104775" cy="60325"/>
            </a:xfrm>
            <a:custGeom>
              <a:avLst/>
              <a:gdLst/>
              <a:ahLst/>
              <a:cxnLst/>
              <a:rect l="l" t="t" r="r" b="b"/>
              <a:pathLst>
                <a:path w="28" h="16" extrusionOk="0">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25" name="Google Shape;225;p33"/>
            <p:cNvSpPr/>
            <p:nvPr/>
          </p:nvSpPr>
          <p:spPr>
            <a:xfrm>
              <a:off x="8670926" y="1882775"/>
              <a:ext cx="134938" cy="190500"/>
            </a:xfrm>
            <a:custGeom>
              <a:avLst/>
              <a:gdLst/>
              <a:ahLst/>
              <a:cxnLst/>
              <a:rect l="l" t="t" r="r" b="b"/>
              <a:pathLst>
                <a:path w="36" h="51" extrusionOk="0">
                  <a:moveTo>
                    <a:pt x="35" y="1"/>
                  </a:moveTo>
                  <a:cubicBezTo>
                    <a:pt x="34" y="1"/>
                    <a:pt x="32" y="0"/>
                    <a:pt x="29" y="2"/>
                  </a:cubicBezTo>
                  <a:cubicBezTo>
                    <a:pt x="24" y="5"/>
                    <a:pt x="22" y="13"/>
                    <a:pt x="22" y="26"/>
                  </a:cubicBezTo>
                  <a:cubicBezTo>
                    <a:pt x="16" y="33"/>
                    <a:pt x="16" y="33"/>
                    <a:pt x="16" y="33"/>
                  </a:cubicBezTo>
                  <a:cubicBezTo>
                    <a:pt x="17" y="27"/>
                    <a:pt x="17" y="27"/>
                    <a:pt x="17" y="27"/>
                  </a:cubicBezTo>
                  <a:cubicBezTo>
                    <a:pt x="18" y="23"/>
                    <a:pt x="16" y="20"/>
                    <a:pt x="14" y="19"/>
                  </a:cubicBezTo>
                  <a:cubicBezTo>
                    <a:pt x="12" y="18"/>
                    <a:pt x="8" y="19"/>
                    <a:pt x="6" y="22"/>
                  </a:cubicBezTo>
                  <a:cubicBezTo>
                    <a:pt x="4" y="26"/>
                    <a:pt x="0" y="38"/>
                    <a:pt x="0" y="38"/>
                  </a:cubicBezTo>
                  <a:cubicBezTo>
                    <a:pt x="0" y="39"/>
                    <a:pt x="0" y="39"/>
                    <a:pt x="0" y="39"/>
                  </a:cubicBezTo>
                  <a:cubicBezTo>
                    <a:pt x="0" y="51"/>
                    <a:pt x="0" y="51"/>
                    <a:pt x="0" y="51"/>
                  </a:cubicBezTo>
                  <a:cubicBezTo>
                    <a:pt x="21" y="51"/>
                    <a:pt x="21" y="51"/>
                    <a:pt x="21" y="51"/>
                  </a:cubicBezTo>
                  <a:cubicBezTo>
                    <a:pt x="24" y="48"/>
                    <a:pt x="33" y="39"/>
                    <a:pt x="35" y="36"/>
                  </a:cubicBezTo>
                  <a:cubicBezTo>
                    <a:pt x="36" y="36"/>
                    <a:pt x="36" y="36"/>
                    <a:pt x="36" y="35"/>
                  </a:cubicBezTo>
                  <a:cubicBezTo>
                    <a:pt x="36" y="3"/>
                    <a:pt x="36" y="3"/>
                    <a:pt x="36" y="3"/>
                  </a:cubicBezTo>
                  <a:cubicBezTo>
                    <a:pt x="36" y="2"/>
                    <a:pt x="35" y="1"/>
                    <a:pt x="35" y="1"/>
                  </a:cubicBez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26" name="Google Shape;226;p33"/>
            <p:cNvSpPr/>
            <p:nvPr/>
          </p:nvSpPr>
          <p:spPr>
            <a:xfrm>
              <a:off x="8599488" y="1863725"/>
              <a:ext cx="52388" cy="82550"/>
            </a:xfrm>
            <a:custGeom>
              <a:avLst/>
              <a:gdLst/>
              <a:ahLst/>
              <a:cxnLst/>
              <a:rect l="l" t="t" r="r" b="b"/>
              <a:pathLst>
                <a:path w="33" h="52" extrusionOk="0">
                  <a:moveTo>
                    <a:pt x="33" y="0"/>
                  </a:moveTo>
                  <a:lnTo>
                    <a:pt x="0" y="0"/>
                  </a:lnTo>
                  <a:lnTo>
                    <a:pt x="16" y="52"/>
                  </a:lnTo>
                  <a:lnTo>
                    <a:pt x="33" y="0"/>
                  </a:ln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27" name="Google Shape;227;p33"/>
            <p:cNvSpPr/>
            <p:nvPr/>
          </p:nvSpPr>
          <p:spPr>
            <a:xfrm>
              <a:off x="8523288" y="1795463"/>
              <a:ext cx="53975" cy="52388"/>
            </a:xfrm>
            <a:custGeom>
              <a:avLst/>
              <a:gdLst/>
              <a:ahLst/>
              <a:cxnLst/>
              <a:rect l="l" t="t" r="r" b="b"/>
              <a:pathLst>
                <a:path w="34" h="33" extrusionOk="0">
                  <a:moveTo>
                    <a:pt x="34" y="33"/>
                  </a:moveTo>
                  <a:lnTo>
                    <a:pt x="26" y="0"/>
                  </a:lnTo>
                  <a:lnTo>
                    <a:pt x="0" y="33"/>
                  </a:lnTo>
                  <a:lnTo>
                    <a:pt x="34" y="33"/>
                  </a:ln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28" name="Google Shape;228;p33"/>
            <p:cNvSpPr/>
            <p:nvPr/>
          </p:nvSpPr>
          <p:spPr>
            <a:xfrm>
              <a:off x="8580438" y="1787525"/>
              <a:ext cx="90488" cy="60325"/>
            </a:xfrm>
            <a:custGeom>
              <a:avLst/>
              <a:gdLst/>
              <a:ahLst/>
              <a:cxnLst/>
              <a:rect l="l" t="t" r="r" b="b"/>
              <a:pathLst>
                <a:path w="57" h="38" extrusionOk="0">
                  <a:moveTo>
                    <a:pt x="0" y="0"/>
                  </a:moveTo>
                  <a:lnTo>
                    <a:pt x="7" y="38"/>
                  </a:lnTo>
                  <a:lnTo>
                    <a:pt x="47" y="38"/>
                  </a:lnTo>
                  <a:lnTo>
                    <a:pt x="57" y="0"/>
                  </a:lnTo>
                  <a:lnTo>
                    <a:pt x="0" y="0"/>
                  </a:ln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29" name="Google Shape;229;p33"/>
            <p:cNvSpPr/>
            <p:nvPr/>
          </p:nvSpPr>
          <p:spPr>
            <a:xfrm>
              <a:off x="8632826" y="1863725"/>
              <a:ext cx="93663" cy="104775"/>
            </a:xfrm>
            <a:custGeom>
              <a:avLst/>
              <a:gdLst/>
              <a:ahLst/>
              <a:cxnLst/>
              <a:rect l="l" t="t" r="r" b="b"/>
              <a:pathLst>
                <a:path w="59" h="66" extrusionOk="0">
                  <a:moveTo>
                    <a:pt x="21" y="0"/>
                  </a:moveTo>
                  <a:lnTo>
                    <a:pt x="0" y="66"/>
                  </a:lnTo>
                  <a:lnTo>
                    <a:pt x="0" y="66"/>
                  </a:lnTo>
                  <a:lnTo>
                    <a:pt x="59" y="0"/>
                  </a:lnTo>
                  <a:lnTo>
                    <a:pt x="21" y="0"/>
                  </a:ln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30" name="Google Shape;230;p33"/>
            <p:cNvSpPr/>
            <p:nvPr/>
          </p:nvSpPr>
          <p:spPr>
            <a:xfrm>
              <a:off x="8674101" y="1795463"/>
              <a:ext cx="52388" cy="52388"/>
            </a:xfrm>
            <a:custGeom>
              <a:avLst/>
              <a:gdLst/>
              <a:ahLst/>
              <a:cxnLst/>
              <a:rect l="l" t="t" r="r" b="b"/>
              <a:pathLst>
                <a:path w="33" h="33" extrusionOk="0">
                  <a:moveTo>
                    <a:pt x="0" y="33"/>
                  </a:moveTo>
                  <a:lnTo>
                    <a:pt x="33" y="33"/>
                  </a:lnTo>
                  <a:lnTo>
                    <a:pt x="7" y="0"/>
                  </a:lnTo>
                  <a:lnTo>
                    <a:pt x="0" y="33"/>
                  </a:ln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31" name="Google Shape;231;p33"/>
            <p:cNvSpPr/>
            <p:nvPr/>
          </p:nvSpPr>
          <p:spPr>
            <a:xfrm>
              <a:off x="8523288" y="1863725"/>
              <a:ext cx="95250" cy="107950"/>
            </a:xfrm>
            <a:custGeom>
              <a:avLst/>
              <a:gdLst/>
              <a:ahLst/>
              <a:cxnLst/>
              <a:rect l="l" t="t" r="r" b="b"/>
              <a:pathLst>
                <a:path w="60" h="68" extrusionOk="0">
                  <a:moveTo>
                    <a:pt x="60" y="66"/>
                  </a:moveTo>
                  <a:lnTo>
                    <a:pt x="36" y="0"/>
                  </a:lnTo>
                  <a:lnTo>
                    <a:pt x="0" y="0"/>
                  </a:lnTo>
                  <a:lnTo>
                    <a:pt x="60" y="68"/>
                  </a:lnTo>
                  <a:lnTo>
                    <a:pt x="60" y="66"/>
                  </a:ln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grpSp>
      <p:sp>
        <p:nvSpPr>
          <p:cNvPr id="232" name="Google Shape;232;p33"/>
          <p:cNvSpPr/>
          <p:nvPr/>
        </p:nvSpPr>
        <p:spPr>
          <a:xfrm>
            <a:off x="4456510" y="3657375"/>
            <a:ext cx="259556" cy="260747"/>
          </a:xfrm>
          <a:custGeom>
            <a:avLst/>
            <a:gdLst/>
            <a:ahLst/>
            <a:cxnLst/>
            <a:rect l="l" t="t" r="r" b="b"/>
            <a:pathLst>
              <a:path w="92" h="92" extrusionOk="0">
                <a:moveTo>
                  <a:pt x="47" y="0"/>
                </a:moveTo>
                <a:cubicBezTo>
                  <a:pt x="46" y="0"/>
                  <a:pt x="46" y="0"/>
                  <a:pt x="46" y="0"/>
                </a:cubicBezTo>
                <a:cubicBezTo>
                  <a:pt x="34" y="0"/>
                  <a:pt x="22" y="5"/>
                  <a:pt x="13" y="14"/>
                </a:cubicBezTo>
                <a:cubicBezTo>
                  <a:pt x="5" y="23"/>
                  <a:pt x="0" y="35"/>
                  <a:pt x="0" y="47"/>
                </a:cubicBezTo>
                <a:cubicBezTo>
                  <a:pt x="0" y="72"/>
                  <a:pt x="20" y="92"/>
                  <a:pt x="45" y="92"/>
                </a:cubicBezTo>
                <a:cubicBezTo>
                  <a:pt x="46" y="92"/>
                  <a:pt x="46" y="92"/>
                  <a:pt x="46" y="92"/>
                </a:cubicBezTo>
                <a:cubicBezTo>
                  <a:pt x="72" y="92"/>
                  <a:pt x="92" y="71"/>
                  <a:pt x="92" y="45"/>
                </a:cubicBezTo>
                <a:cubicBezTo>
                  <a:pt x="92" y="20"/>
                  <a:pt x="72" y="0"/>
                  <a:pt x="47" y="0"/>
                </a:cubicBezTo>
                <a:close/>
                <a:moveTo>
                  <a:pt x="44" y="24"/>
                </a:moveTo>
                <a:cubicBezTo>
                  <a:pt x="44" y="23"/>
                  <a:pt x="45" y="22"/>
                  <a:pt x="46" y="22"/>
                </a:cubicBezTo>
                <a:cubicBezTo>
                  <a:pt x="47" y="22"/>
                  <a:pt x="48" y="23"/>
                  <a:pt x="48" y="24"/>
                </a:cubicBezTo>
                <a:cubicBezTo>
                  <a:pt x="48" y="52"/>
                  <a:pt x="48" y="52"/>
                  <a:pt x="48" y="52"/>
                </a:cubicBezTo>
                <a:cubicBezTo>
                  <a:pt x="48" y="53"/>
                  <a:pt x="47" y="54"/>
                  <a:pt x="46" y="54"/>
                </a:cubicBezTo>
                <a:cubicBezTo>
                  <a:pt x="45" y="54"/>
                  <a:pt x="44" y="53"/>
                  <a:pt x="44" y="52"/>
                </a:cubicBezTo>
                <a:lnTo>
                  <a:pt x="44" y="24"/>
                </a:lnTo>
                <a:close/>
                <a:moveTo>
                  <a:pt x="46" y="70"/>
                </a:moveTo>
                <a:cubicBezTo>
                  <a:pt x="46" y="70"/>
                  <a:pt x="46" y="70"/>
                  <a:pt x="46" y="70"/>
                </a:cubicBezTo>
                <a:cubicBezTo>
                  <a:pt x="44" y="70"/>
                  <a:pt x="42" y="68"/>
                  <a:pt x="42" y="66"/>
                </a:cubicBezTo>
                <a:cubicBezTo>
                  <a:pt x="42" y="64"/>
                  <a:pt x="44" y="62"/>
                  <a:pt x="46" y="62"/>
                </a:cubicBezTo>
                <a:cubicBezTo>
                  <a:pt x="46" y="62"/>
                  <a:pt x="46" y="62"/>
                  <a:pt x="46" y="62"/>
                </a:cubicBezTo>
                <a:cubicBezTo>
                  <a:pt x="48" y="62"/>
                  <a:pt x="50" y="64"/>
                  <a:pt x="50" y="66"/>
                </a:cubicBezTo>
                <a:cubicBezTo>
                  <a:pt x="50" y="68"/>
                  <a:pt x="48" y="70"/>
                  <a:pt x="46" y="70"/>
                </a:cubicBez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grpSp>
        <p:nvGrpSpPr>
          <p:cNvPr id="233" name="Google Shape;233;p33"/>
          <p:cNvGrpSpPr/>
          <p:nvPr/>
        </p:nvGrpSpPr>
        <p:grpSpPr>
          <a:xfrm>
            <a:off x="4425555" y="1657351"/>
            <a:ext cx="270272" cy="235744"/>
            <a:chOff x="4833938" y="19050"/>
            <a:chExt cx="360363" cy="314325"/>
          </a:xfrm>
        </p:grpSpPr>
        <p:sp>
          <p:nvSpPr>
            <p:cNvPr id="234" name="Google Shape;234;p33"/>
            <p:cNvSpPr/>
            <p:nvPr/>
          </p:nvSpPr>
          <p:spPr>
            <a:xfrm>
              <a:off x="4833938" y="19050"/>
              <a:ext cx="263525" cy="314325"/>
            </a:xfrm>
            <a:custGeom>
              <a:avLst/>
              <a:gdLst/>
              <a:ahLst/>
              <a:cxnLst/>
              <a:rect l="l" t="t" r="r" b="b"/>
              <a:pathLst>
                <a:path w="70" h="84" extrusionOk="0">
                  <a:moveTo>
                    <a:pt x="68" y="7"/>
                  </a:moveTo>
                  <a:cubicBezTo>
                    <a:pt x="62" y="6"/>
                    <a:pt x="58" y="5"/>
                    <a:pt x="55" y="3"/>
                  </a:cubicBezTo>
                  <a:cubicBezTo>
                    <a:pt x="52" y="2"/>
                    <a:pt x="48" y="0"/>
                    <a:pt x="42" y="0"/>
                  </a:cubicBezTo>
                  <a:cubicBezTo>
                    <a:pt x="20" y="0"/>
                    <a:pt x="20" y="0"/>
                    <a:pt x="20" y="0"/>
                  </a:cubicBezTo>
                  <a:cubicBezTo>
                    <a:pt x="16" y="0"/>
                    <a:pt x="12" y="4"/>
                    <a:pt x="12" y="8"/>
                  </a:cubicBezTo>
                  <a:cubicBezTo>
                    <a:pt x="12" y="10"/>
                    <a:pt x="12" y="11"/>
                    <a:pt x="13" y="13"/>
                  </a:cubicBezTo>
                  <a:cubicBezTo>
                    <a:pt x="10" y="14"/>
                    <a:pt x="8" y="17"/>
                    <a:pt x="8" y="20"/>
                  </a:cubicBezTo>
                  <a:cubicBezTo>
                    <a:pt x="8" y="22"/>
                    <a:pt x="8" y="23"/>
                    <a:pt x="9" y="25"/>
                  </a:cubicBezTo>
                  <a:cubicBezTo>
                    <a:pt x="6" y="26"/>
                    <a:pt x="4" y="29"/>
                    <a:pt x="4" y="32"/>
                  </a:cubicBezTo>
                  <a:cubicBezTo>
                    <a:pt x="4" y="34"/>
                    <a:pt x="4" y="35"/>
                    <a:pt x="5" y="37"/>
                  </a:cubicBezTo>
                  <a:cubicBezTo>
                    <a:pt x="2" y="38"/>
                    <a:pt x="0" y="41"/>
                    <a:pt x="0" y="44"/>
                  </a:cubicBezTo>
                  <a:cubicBezTo>
                    <a:pt x="0" y="49"/>
                    <a:pt x="4" y="52"/>
                    <a:pt x="8" y="52"/>
                  </a:cubicBezTo>
                  <a:cubicBezTo>
                    <a:pt x="33" y="52"/>
                    <a:pt x="33" y="52"/>
                    <a:pt x="33" y="52"/>
                  </a:cubicBezTo>
                  <a:cubicBezTo>
                    <a:pt x="32" y="57"/>
                    <a:pt x="28" y="68"/>
                    <a:pt x="30" y="74"/>
                  </a:cubicBezTo>
                  <a:cubicBezTo>
                    <a:pt x="33" y="83"/>
                    <a:pt x="38" y="84"/>
                    <a:pt x="39" y="84"/>
                  </a:cubicBezTo>
                  <a:cubicBezTo>
                    <a:pt x="43" y="84"/>
                    <a:pt x="46" y="81"/>
                    <a:pt x="46" y="77"/>
                  </a:cubicBezTo>
                  <a:cubicBezTo>
                    <a:pt x="46" y="64"/>
                    <a:pt x="58" y="45"/>
                    <a:pt x="68" y="45"/>
                  </a:cubicBezTo>
                  <a:cubicBezTo>
                    <a:pt x="69" y="45"/>
                    <a:pt x="70" y="44"/>
                    <a:pt x="70" y="43"/>
                  </a:cubicBezTo>
                  <a:cubicBezTo>
                    <a:pt x="70" y="9"/>
                    <a:pt x="70" y="9"/>
                    <a:pt x="70" y="9"/>
                  </a:cubicBezTo>
                  <a:cubicBezTo>
                    <a:pt x="70" y="8"/>
                    <a:pt x="69" y="7"/>
                    <a:pt x="68" y="7"/>
                  </a:cubicBez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sp>
          <p:nvSpPr>
            <p:cNvPr id="235" name="Google Shape;235;p33"/>
            <p:cNvSpPr/>
            <p:nvPr/>
          </p:nvSpPr>
          <p:spPr>
            <a:xfrm>
              <a:off x="5103813" y="19050"/>
              <a:ext cx="90488" cy="179388"/>
            </a:xfrm>
            <a:custGeom>
              <a:avLst/>
              <a:gdLst/>
              <a:ahLst/>
              <a:cxnLst/>
              <a:rect l="l" t="t" r="r" b="b"/>
              <a:pathLst>
                <a:path w="24" h="48" extrusionOk="0">
                  <a:moveTo>
                    <a:pt x="22" y="0"/>
                  </a:moveTo>
                  <a:cubicBezTo>
                    <a:pt x="2" y="0"/>
                    <a:pt x="2" y="0"/>
                    <a:pt x="2" y="0"/>
                  </a:cubicBezTo>
                  <a:cubicBezTo>
                    <a:pt x="1" y="0"/>
                    <a:pt x="0" y="1"/>
                    <a:pt x="0" y="2"/>
                  </a:cubicBezTo>
                  <a:cubicBezTo>
                    <a:pt x="0" y="46"/>
                    <a:pt x="0" y="46"/>
                    <a:pt x="0" y="46"/>
                  </a:cubicBezTo>
                  <a:cubicBezTo>
                    <a:pt x="0" y="47"/>
                    <a:pt x="1" y="48"/>
                    <a:pt x="2" y="48"/>
                  </a:cubicBezTo>
                  <a:cubicBezTo>
                    <a:pt x="22" y="48"/>
                    <a:pt x="22" y="48"/>
                    <a:pt x="22" y="48"/>
                  </a:cubicBezTo>
                  <a:cubicBezTo>
                    <a:pt x="23" y="48"/>
                    <a:pt x="24" y="47"/>
                    <a:pt x="24" y="46"/>
                  </a:cubicBezTo>
                  <a:cubicBezTo>
                    <a:pt x="24" y="2"/>
                    <a:pt x="24" y="2"/>
                    <a:pt x="24" y="2"/>
                  </a:cubicBezTo>
                  <a:cubicBezTo>
                    <a:pt x="24" y="1"/>
                    <a:pt x="23" y="0"/>
                    <a:pt x="22" y="0"/>
                  </a:cubicBezTo>
                  <a:close/>
                  <a:moveTo>
                    <a:pt x="10" y="11"/>
                  </a:moveTo>
                  <a:cubicBezTo>
                    <a:pt x="9" y="11"/>
                    <a:pt x="8" y="10"/>
                    <a:pt x="8" y="9"/>
                  </a:cubicBezTo>
                  <a:cubicBezTo>
                    <a:pt x="8" y="8"/>
                    <a:pt x="9" y="7"/>
                    <a:pt x="10" y="7"/>
                  </a:cubicBezTo>
                  <a:cubicBezTo>
                    <a:pt x="11" y="7"/>
                    <a:pt x="12" y="8"/>
                    <a:pt x="12" y="9"/>
                  </a:cubicBezTo>
                  <a:cubicBezTo>
                    <a:pt x="12" y="10"/>
                    <a:pt x="11" y="11"/>
                    <a:pt x="10" y="11"/>
                  </a:cubicBezTo>
                  <a:close/>
                </a:path>
              </a:pathLst>
            </a:custGeom>
            <a:solidFill>
              <a:schemeClr val="lt1"/>
            </a:solidFill>
            <a:ln>
              <a:noFill/>
            </a:ln>
          </p:spPr>
          <p:txBody>
            <a:bodyPr spcFirstLastPara="1" wrap="square" lIns="68575" tIns="34275" rIns="68575" bIns="34275" anchor="t" anchorCtr="0">
              <a:noAutofit/>
            </a:bodyPr>
            <a:lstStyle/>
            <a:p>
              <a:pPr>
                <a:buClr>
                  <a:schemeClr val="dk1"/>
                </a:buClr>
                <a:buSzPts val="1400"/>
              </a:pPr>
              <a:endParaRPr sz="1399"/>
            </a:p>
          </p:txBody>
        </p:sp>
      </p:grpSp>
      <p:sp>
        <p:nvSpPr>
          <p:cNvPr id="237" name="Google Shape;237;p33"/>
          <p:cNvSpPr txBox="1"/>
          <p:nvPr/>
        </p:nvSpPr>
        <p:spPr>
          <a:xfrm>
            <a:off x="333019" y="1365245"/>
            <a:ext cx="2872178" cy="2723438"/>
          </a:xfrm>
          <a:prstGeom prst="rect">
            <a:avLst/>
          </a:prstGeom>
          <a:noFill/>
          <a:ln>
            <a:noFill/>
          </a:ln>
        </p:spPr>
        <p:txBody>
          <a:bodyPr spcFirstLastPara="1" wrap="square" lIns="0" tIns="0" rIns="0" bIns="0" anchor="t" anchorCtr="0">
            <a:spAutoFit/>
          </a:bodyPr>
          <a:lstStyle/>
          <a:p>
            <a:pPr marL="342900" indent="-242888">
              <a:lnSpc>
                <a:spcPct val="150000"/>
              </a:lnSpc>
              <a:buClr>
                <a:schemeClr val="lt1"/>
              </a:buClr>
              <a:buSzPts val="1500"/>
              <a:buChar char="●"/>
            </a:pPr>
            <a:r>
              <a:rPr lang="en-US" altLang="zh-CN" sz="1800" b="1" dirty="0">
                <a:solidFill>
                  <a:schemeClr val="lt1"/>
                </a:solidFill>
              </a:rPr>
              <a:t>Total score</a:t>
            </a:r>
            <a:endParaRPr sz="1800" b="1" dirty="0">
              <a:solidFill>
                <a:schemeClr val="lt1"/>
              </a:solidFill>
            </a:endParaRPr>
          </a:p>
          <a:p>
            <a:pPr marL="342900">
              <a:lnSpc>
                <a:spcPct val="150000"/>
              </a:lnSpc>
            </a:pPr>
            <a:r>
              <a:rPr lang="en-US" altLang="zh-CN" sz="1200" dirty="0">
                <a:solidFill>
                  <a:schemeClr val="lt1"/>
                </a:solidFill>
              </a:rPr>
              <a:t>high correlation</a:t>
            </a:r>
            <a:r>
              <a:rPr lang="zh-CN" altLang="en-US" sz="1200" dirty="0">
                <a:solidFill>
                  <a:schemeClr val="lt1"/>
                </a:solidFill>
              </a:rPr>
              <a:t>：</a:t>
            </a:r>
            <a:endParaRPr lang="en-US" altLang="zh-CN" sz="1200" dirty="0">
              <a:solidFill>
                <a:schemeClr val="lt1"/>
              </a:solidFill>
            </a:endParaRPr>
          </a:p>
          <a:p>
            <a:pPr marL="342900">
              <a:lnSpc>
                <a:spcPct val="150000"/>
              </a:lnSpc>
            </a:pPr>
            <a:r>
              <a:rPr lang="en-US" altLang="zh-CN" sz="1200" dirty="0">
                <a:solidFill>
                  <a:schemeClr val="lt1"/>
                </a:solidFill>
              </a:rPr>
              <a:t>Natural&amp;Science</a:t>
            </a:r>
            <a:r>
              <a:rPr lang="zh-CN" altLang="en-US" sz="1200" dirty="0">
                <a:solidFill>
                  <a:schemeClr val="lt1"/>
                </a:solidFill>
              </a:rPr>
              <a:t>，</a:t>
            </a:r>
            <a:r>
              <a:rPr lang="en-US" altLang="zh-CN" sz="1200" dirty="0">
                <a:solidFill>
                  <a:schemeClr val="lt1"/>
                </a:solidFill>
              </a:rPr>
              <a:t>highly citied, awarded Nobel </a:t>
            </a:r>
            <a:r>
              <a:rPr lang="zh-CN" altLang="en-US" sz="1200" dirty="0">
                <a:solidFill>
                  <a:schemeClr val="lt1"/>
                </a:solidFill>
              </a:rPr>
              <a:t>，</a:t>
            </a:r>
            <a:r>
              <a:rPr lang="en-US" altLang="zh-CN" sz="1200" dirty="0">
                <a:solidFill>
                  <a:schemeClr val="lt1"/>
                </a:solidFill>
              </a:rPr>
              <a:t>alumni with Nobel </a:t>
            </a:r>
          </a:p>
          <a:p>
            <a:pPr marL="342900">
              <a:lnSpc>
                <a:spcPct val="150000"/>
              </a:lnSpc>
            </a:pPr>
            <a:r>
              <a:rPr lang="en-US" altLang="zh-CN" sz="1200" dirty="0">
                <a:solidFill>
                  <a:schemeClr val="lt1"/>
                </a:solidFill>
              </a:rPr>
              <a:t>low</a:t>
            </a:r>
            <a:r>
              <a:rPr lang="zh-CN" altLang="en-US" sz="1200" dirty="0">
                <a:solidFill>
                  <a:schemeClr val="lt1"/>
                </a:solidFill>
              </a:rPr>
              <a:t> </a:t>
            </a:r>
            <a:r>
              <a:rPr lang="en-US" altLang="zh-CN" sz="1200" dirty="0">
                <a:solidFill>
                  <a:schemeClr val="lt1"/>
                </a:solidFill>
              </a:rPr>
              <a:t>correlation</a:t>
            </a:r>
            <a:r>
              <a:rPr lang="zh-CN" altLang="en-US" sz="1200" dirty="0">
                <a:solidFill>
                  <a:schemeClr val="lt1"/>
                </a:solidFill>
              </a:rPr>
              <a:t>：</a:t>
            </a:r>
            <a:r>
              <a:rPr lang="en-US" altLang="zh-CN" sz="1200" dirty="0">
                <a:solidFill>
                  <a:schemeClr val="lt1"/>
                </a:solidFill>
              </a:rPr>
              <a:t>year</a:t>
            </a:r>
          </a:p>
          <a:p>
            <a:pPr marL="342900">
              <a:lnSpc>
                <a:spcPct val="150000"/>
              </a:lnSpc>
            </a:pPr>
            <a:endParaRPr sz="1200" dirty="0">
              <a:solidFill>
                <a:schemeClr val="lt1"/>
              </a:solidFill>
            </a:endParaRPr>
          </a:p>
          <a:p>
            <a:pPr marL="342900" indent="-242888">
              <a:lnSpc>
                <a:spcPct val="150000"/>
              </a:lnSpc>
              <a:buClr>
                <a:schemeClr val="lt1"/>
              </a:buClr>
              <a:buSzPts val="1500"/>
              <a:buChar char="●"/>
            </a:pPr>
            <a:r>
              <a:rPr lang="en-US" altLang="zh-CN" sz="1800" b="1" dirty="0">
                <a:solidFill>
                  <a:schemeClr val="lt1"/>
                </a:solidFill>
              </a:rPr>
              <a:t>High correlation</a:t>
            </a:r>
            <a:endParaRPr sz="1800" b="1" dirty="0">
              <a:solidFill>
                <a:schemeClr val="lt1"/>
              </a:solidFill>
            </a:endParaRPr>
          </a:p>
          <a:p>
            <a:pPr marL="342900">
              <a:lnSpc>
                <a:spcPct val="150000"/>
              </a:lnSpc>
            </a:pPr>
            <a:r>
              <a:rPr lang="en-US" altLang="zh-CN" sz="1099" dirty="0">
                <a:solidFill>
                  <a:schemeClr val="lt1"/>
                </a:solidFill>
              </a:rPr>
              <a:t>Natural&amp;Science - highly citied</a:t>
            </a:r>
          </a:p>
          <a:p>
            <a:pPr marL="342900">
              <a:lnSpc>
                <a:spcPct val="150000"/>
              </a:lnSpc>
            </a:pPr>
            <a:r>
              <a:rPr lang="en-US" altLang="zh-CN" sz="1099" dirty="0">
                <a:solidFill>
                  <a:schemeClr val="lt1"/>
                </a:solidFill>
              </a:rPr>
              <a:t>alumni with Nobel - awarded Nobel</a:t>
            </a:r>
            <a:endParaRPr sz="900" dirty="0">
              <a:solidFill>
                <a:schemeClr val="lt1"/>
              </a:solidFill>
            </a:endParaRPr>
          </a:p>
        </p:txBody>
      </p:sp>
      <p:sp>
        <p:nvSpPr>
          <p:cNvPr id="238" name="Google Shape;238;p33"/>
          <p:cNvSpPr txBox="1"/>
          <p:nvPr/>
        </p:nvSpPr>
        <p:spPr>
          <a:xfrm>
            <a:off x="700145" y="828003"/>
            <a:ext cx="3079500" cy="307648"/>
          </a:xfrm>
          <a:prstGeom prst="rect">
            <a:avLst/>
          </a:prstGeom>
          <a:noFill/>
          <a:ln>
            <a:noFill/>
          </a:ln>
        </p:spPr>
        <p:txBody>
          <a:bodyPr spcFirstLastPara="1" wrap="square" lIns="0" tIns="0" rIns="0" bIns="0" anchor="t" anchorCtr="0">
            <a:spAutoFit/>
          </a:bodyPr>
          <a:lstStyle/>
          <a:p>
            <a:pPr>
              <a:buSzPts val="1100"/>
            </a:pPr>
            <a:r>
              <a:rPr lang="en-US" altLang="zh-CN" sz="1999" b="1" dirty="0">
                <a:solidFill>
                  <a:schemeClr val="lt1"/>
                </a:solidFill>
              </a:rPr>
              <a:t>Heat map</a:t>
            </a:r>
            <a:endParaRPr sz="1601" b="1" dirty="0">
              <a:solidFill>
                <a:schemeClr val="lt1"/>
              </a:solidFill>
            </a:endParaRPr>
          </a:p>
        </p:txBody>
      </p:sp>
      <p:pic>
        <p:nvPicPr>
          <p:cNvPr id="34" name="officeArt object" descr="/Users/nanfangguniang/Desktop/correlation matrix.jpegcorrelation matrix"/>
          <p:cNvPicPr/>
          <p:nvPr/>
        </p:nvPicPr>
        <p:blipFill>
          <a:blip r:embed="rId4">
            <a:clrChange>
              <a:clrFrom>
                <a:srgbClr val="FFFFFF">
                  <a:alpha val="100000"/>
                </a:srgbClr>
              </a:clrFrom>
              <a:clrTo>
                <a:srgbClr val="FFFFFF">
                  <a:alpha val="100000"/>
                  <a:alpha val="0"/>
                </a:srgbClr>
              </a:clrTo>
            </a:clrChange>
          </a:blip>
          <a:srcRect l="14524" t="19033" b="1909"/>
          <a:stretch>
            <a:fillRect/>
          </a:stretch>
        </p:blipFill>
        <p:spPr>
          <a:xfrm>
            <a:off x="3237072" y="74771"/>
            <a:ext cx="5202079" cy="4883468"/>
          </a:xfrm>
          <a:prstGeom prst="rect">
            <a:avLst/>
          </a:prstGeom>
          <a:ln w="12700" cap="flat">
            <a:noFill/>
            <a:miter lim="400000"/>
            <a:headEnd/>
            <a:tailEnd/>
          </a:ln>
          <a:effectLst/>
        </p:spPr>
      </p:pic>
      <p:sp>
        <p:nvSpPr>
          <p:cNvPr id="35" name="Google Shape;236;p33"/>
          <p:cNvSpPr txBox="1"/>
          <p:nvPr/>
        </p:nvSpPr>
        <p:spPr>
          <a:xfrm>
            <a:off x="353378" y="649605"/>
            <a:ext cx="2883694" cy="3900488"/>
          </a:xfrm>
          <a:prstGeom prst="rect">
            <a:avLst/>
          </a:prstGeom>
          <a:gradFill>
            <a:gsLst>
              <a:gs pos="0">
                <a:srgbClr val="652D74">
                  <a:alpha val="84705"/>
                </a:srgbClr>
              </a:gs>
              <a:gs pos="21000">
                <a:srgbClr val="652D74">
                  <a:alpha val="84705"/>
                </a:srgbClr>
              </a:gs>
              <a:gs pos="100000">
                <a:srgbClr val="A53975">
                  <a:alpha val="89803"/>
                </a:srgbClr>
              </a:gs>
            </a:gsLst>
            <a:lin ang="13500032" scaled="0"/>
          </a:gradFill>
          <a:ln>
            <a:noFill/>
          </a:ln>
        </p:spPr>
        <p:txBody>
          <a:bodyPr spcFirstLastPara="1" wrap="square" lIns="68575" tIns="34275" rIns="68575" bIns="34275" anchor="ctr" anchorCtr="0">
            <a:noAutofit/>
          </a:bodyPr>
          <a:lstStyle/>
          <a:p>
            <a:endParaRPr sz="1800"/>
          </a:p>
        </p:txBody>
      </p:sp>
      <p:sp>
        <p:nvSpPr>
          <p:cNvPr id="36" name="Google Shape;237;p33"/>
          <p:cNvSpPr txBox="1"/>
          <p:nvPr/>
        </p:nvSpPr>
        <p:spPr>
          <a:xfrm>
            <a:off x="378619" y="1112520"/>
            <a:ext cx="2716530" cy="3721894"/>
          </a:xfrm>
          <a:prstGeom prst="rect">
            <a:avLst/>
          </a:prstGeom>
          <a:noFill/>
          <a:ln>
            <a:noFill/>
          </a:ln>
        </p:spPr>
        <p:txBody>
          <a:bodyPr spcFirstLastPara="1" wrap="square" lIns="0" tIns="0" rIns="0" bIns="0" anchor="t" anchorCtr="0">
            <a:noAutofit/>
          </a:bodyPr>
          <a:lstStyle/>
          <a:p>
            <a:pPr marL="100013" algn="just">
              <a:lnSpc>
                <a:spcPct val="150000"/>
              </a:lnSpc>
              <a:buClr>
                <a:schemeClr val="lt1"/>
              </a:buClr>
              <a:buSzPts val="1500"/>
              <a:buFontTx/>
            </a:pPr>
            <a:r>
              <a:rPr sz="1200" b="1" dirty="0">
                <a:solidFill>
                  <a:schemeClr val="lt1"/>
                </a:solidFill>
              </a:rPr>
              <a:t>Internet User (%)</a:t>
            </a:r>
            <a:r>
              <a:rPr lang="en-US" sz="1200" b="1" dirty="0">
                <a:solidFill>
                  <a:schemeClr val="lt1"/>
                </a:solidFill>
              </a:rPr>
              <a:t>  </a:t>
            </a:r>
          </a:p>
          <a:p>
            <a:pPr marL="100013" algn="just">
              <a:lnSpc>
                <a:spcPct val="150000"/>
              </a:lnSpc>
              <a:buClr>
                <a:schemeClr val="lt1"/>
              </a:buClr>
              <a:buSzPts val="1500"/>
              <a:buFontTx/>
            </a:pPr>
            <a:endParaRPr sz="1200" b="1" dirty="0">
              <a:solidFill>
                <a:schemeClr val="lt1"/>
              </a:solidFill>
            </a:endParaRPr>
          </a:p>
          <a:p>
            <a:pPr marL="100013" algn="just">
              <a:lnSpc>
                <a:spcPct val="150000"/>
              </a:lnSpc>
              <a:buClr>
                <a:schemeClr val="lt1"/>
              </a:buClr>
              <a:buSzPts val="1500"/>
              <a:buFontTx/>
            </a:pPr>
            <a:r>
              <a:rPr lang="en-US" sz="1200" b="1" dirty="0">
                <a:solidFill>
                  <a:schemeClr val="lt1"/>
                </a:solidFill>
              </a:rPr>
              <a:t>GDP: </a:t>
            </a:r>
            <a:r>
              <a:rPr lang="en-US" sz="1200" dirty="0">
                <a:solidFill>
                  <a:schemeClr val="lt1"/>
                </a:solidFill>
              </a:rPr>
              <a:t>0.3671492</a:t>
            </a:r>
          </a:p>
          <a:p>
            <a:pPr marL="100013" algn="just">
              <a:lnSpc>
                <a:spcPct val="150000"/>
              </a:lnSpc>
              <a:buClr>
                <a:schemeClr val="lt1"/>
              </a:buClr>
              <a:buSzPts val="1500"/>
            </a:pPr>
            <a:endParaRPr lang="en-US" sz="1200" b="1" dirty="0">
              <a:solidFill>
                <a:schemeClr val="lt1"/>
              </a:solidFill>
            </a:endParaRPr>
          </a:p>
          <a:p>
            <a:pPr marL="100013" algn="just">
              <a:lnSpc>
                <a:spcPct val="150000"/>
              </a:lnSpc>
              <a:buClr>
                <a:schemeClr val="lt1"/>
              </a:buClr>
              <a:buSzPts val="1500"/>
            </a:pPr>
            <a:r>
              <a:rPr lang="en-US" sz="1200" b="1" dirty="0">
                <a:solidFill>
                  <a:schemeClr val="lt1"/>
                </a:solidFill>
              </a:rPr>
              <a:t>Per_Capita_GDP: </a:t>
            </a:r>
            <a:r>
              <a:rPr lang="en-US" sz="1200" dirty="0">
                <a:solidFill>
                  <a:schemeClr val="lt1"/>
                </a:solidFill>
              </a:rPr>
              <a:t>0.7507523</a:t>
            </a:r>
          </a:p>
          <a:p>
            <a:pPr marL="100013" algn="just">
              <a:lnSpc>
                <a:spcPct val="150000"/>
              </a:lnSpc>
              <a:buClr>
                <a:schemeClr val="lt1"/>
              </a:buClr>
              <a:buSzPts val="1500"/>
            </a:pPr>
            <a:endParaRPr lang="en-US" sz="1200" dirty="0">
              <a:solidFill>
                <a:schemeClr val="lt1"/>
              </a:solidFill>
            </a:endParaRPr>
          </a:p>
          <a:p>
            <a:pPr marL="100013" algn="just">
              <a:lnSpc>
                <a:spcPct val="150000"/>
              </a:lnSpc>
              <a:buClr>
                <a:schemeClr val="lt1"/>
              </a:buClr>
              <a:buSzPts val="1500"/>
            </a:pPr>
            <a:r>
              <a:rPr lang="en-US" sz="1200" b="1" dirty="0">
                <a:solidFill>
                  <a:schemeClr val="lt1"/>
                </a:solidFill>
              </a:rPr>
              <a:t>Population: </a:t>
            </a:r>
            <a:r>
              <a:rPr lang="en-US" sz="1200" dirty="0">
                <a:solidFill>
                  <a:schemeClr val="lt1"/>
                </a:solidFill>
              </a:rPr>
              <a:t>-0.3658298</a:t>
            </a:r>
          </a:p>
          <a:p>
            <a:pPr marL="100013" algn="just">
              <a:lnSpc>
                <a:spcPct val="150000"/>
              </a:lnSpc>
              <a:buClr>
                <a:schemeClr val="lt1"/>
              </a:buClr>
              <a:buSzPts val="1500"/>
            </a:pPr>
            <a:endParaRPr lang="en-US" sz="1200" dirty="0">
              <a:solidFill>
                <a:schemeClr val="lt1"/>
              </a:solidFill>
            </a:endParaRPr>
          </a:p>
          <a:p>
            <a:pPr marL="100013" algn="just">
              <a:lnSpc>
                <a:spcPct val="150000"/>
              </a:lnSpc>
              <a:buClr>
                <a:schemeClr val="lt1"/>
              </a:buClr>
              <a:buSzPts val="1500"/>
            </a:pPr>
            <a:r>
              <a:rPr lang="en-US" sz="1200" b="1" dirty="0">
                <a:solidFill>
                  <a:schemeClr val="lt1"/>
                </a:solidFill>
              </a:rPr>
              <a:t>Cellular.Subscription: </a:t>
            </a:r>
            <a:r>
              <a:rPr lang="en-US" sz="1200" dirty="0">
                <a:solidFill>
                  <a:schemeClr val="lt1"/>
                </a:solidFill>
              </a:rPr>
              <a:t>0.8507285</a:t>
            </a:r>
          </a:p>
          <a:p>
            <a:pPr marL="100013" algn="just">
              <a:lnSpc>
                <a:spcPct val="150000"/>
              </a:lnSpc>
              <a:buClr>
                <a:schemeClr val="lt1"/>
              </a:buClr>
              <a:buSzPts val="1500"/>
            </a:pPr>
            <a:endParaRPr lang="en-US" sz="1200" dirty="0">
              <a:solidFill>
                <a:schemeClr val="lt1"/>
              </a:solidFill>
            </a:endParaRPr>
          </a:p>
          <a:p>
            <a:pPr marL="100013" algn="just">
              <a:lnSpc>
                <a:spcPct val="150000"/>
              </a:lnSpc>
              <a:buClr>
                <a:schemeClr val="lt1"/>
              </a:buClr>
              <a:buSzPts val="1500"/>
            </a:pPr>
            <a:r>
              <a:rPr lang="en-US" sz="1200" b="1" dirty="0">
                <a:solidFill>
                  <a:schemeClr val="lt1"/>
                </a:solidFill>
              </a:rPr>
              <a:t>Broadband.Subcription: </a:t>
            </a:r>
            <a:r>
              <a:rPr lang="en-US" sz="1200" dirty="0">
                <a:solidFill>
                  <a:schemeClr val="lt1"/>
                </a:solidFill>
              </a:rPr>
              <a:t>0.9319016</a:t>
            </a:r>
          </a:p>
        </p:txBody>
      </p:sp>
      <p:sp>
        <p:nvSpPr>
          <p:cNvPr id="37" name="Google Shape;238;p33"/>
          <p:cNvSpPr txBox="1"/>
          <p:nvPr/>
        </p:nvSpPr>
        <p:spPr>
          <a:xfrm>
            <a:off x="471422" y="732142"/>
            <a:ext cx="3079500" cy="307648"/>
          </a:xfrm>
          <a:prstGeom prst="rect">
            <a:avLst/>
          </a:prstGeom>
          <a:noFill/>
          <a:ln>
            <a:noFill/>
          </a:ln>
        </p:spPr>
        <p:txBody>
          <a:bodyPr spcFirstLastPara="1" wrap="square" lIns="0" tIns="0" rIns="0" bIns="0" anchor="t" anchorCtr="0">
            <a:spAutoFit/>
          </a:bodyPr>
          <a:lstStyle/>
          <a:p>
            <a:pPr algn="just">
              <a:buSzPts val="1100"/>
            </a:pPr>
            <a:r>
              <a:rPr lang="en-US" altLang="zh-CN" sz="1999" b="1" dirty="0">
                <a:solidFill>
                  <a:schemeClr val="lt1"/>
                </a:solidFill>
              </a:rPr>
              <a:t>Correlation coefficient</a:t>
            </a:r>
          </a:p>
        </p:txBody>
      </p:sp>
      <p:sp>
        <p:nvSpPr>
          <p:cNvPr id="2" name="灯片编号占位符 1"/>
          <p:cNvSpPr>
            <a:spLocks noGrp="1"/>
          </p:cNvSpPr>
          <p:nvPr>
            <p:ph type="sldNum" idx="12"/>
          </p:nvPr>
        </p:nvSpPr>
        <p:spPr>
          <a:xfrm>
            <a:off x="8684316" y="4806976"/>
            <a:ext cx="437484" cy="205896"/>
          </a:xfrm>
        </p:spPr>
        <p:txBody>
          <a:bodyPr/>
          <a:lstStyle/>
          <a:p>
            <a:fld id="{00000000-1234-1234-1234-123412341234}" type="slidenum">
              <a:rPr lang="en-US" altLang="zh-CN" sz="1200"/>
              <a:pPr/>
              <a:t>13</a:t>
            </a:fld>
            <a:endParaRPr lang="zh-CN" altLang="en-US" sz="1200" dirty="0"/>
          </a:p>
        </p:txBody>
      </p:sp>
      <p:sp>
        <p:nvSpPr>
          <p:cNvPr id="3" name="Rectangle 2">
            <a:extLst>
              <a:ext uri="{FF2B5EF4-FFF2-40B4-BE49-F238E27FC236}">
                <a16:creationId xmlns:a16="http://schemas.microsoft.com/office/drawing/2014/main" id="{D13F03AD-B16B-BF4B-ACE6-345289A59FED}"/>
              </a:ext>
            </a:extLst>
          </p:cNvPr>
          <p:cNvSpPr/>
          <p:nvPr/>
        </p:nvSpPr>
        <p:spPr>
          <a:xfrm>
            <a:off x="429986" y="1657351"/>
            <a:ext cx="2264513" cy="1466849"/>
          </a:xfrm>
          <a:prstGeom prst="rect">
            <a:avLst/>
          </a:prstGeom>
          <a:solidFill>
            <a:srgbClr val="FFCC00">
              <a:alpha val="10196"/>
            </a:srgbClr>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6" name="文本框 5"/>
          <p:cNvSpPr txBox="1"/>
          <p:nvPr/>
        </p:nvSpPr>
        <p:spPr>
          <a:xfrm>
            <a:off x="9027042" y="-106326"/>
            <a:ext cx="184731" cy="307777"/>
          </a:xfrm>
          <a:prstGeom prst="rect">
            <a:avLst/>
          </a:prstGeom>
          <a:noFill/>
        </p:spPr>
        <p:txBody>
          <a:bodyPr wrap="none" rtlCol="0">
            <a:spAutoFit/>
          </a:bodyPr>
          <a:lstStyle/>
          <a:p>
            <a:endParaRPr kumimoji="1" lang="zh-CN" altLang="en-US" dirty="0"/>
          </a:p>
        </p:txBody>
      </p:sp>
      <p:sp>
        <p:nvSpPr>
          <p:cNvPr id="2" name="灯片编号占位符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14</a:t>
            </a:fld>
            <a:endParaRPr lang="zh-CN" altLang="en-US"/>
          </a:p>
        </p:txBody>
      </p:sp>
      <p:pic>
        <p:nvPicPr>
          <p:cNvPr id="13" name="图片 12" descr="图表, 雷达图&#10;&#10;描述已自动生成">
            <a:extLst>
              <a:ext uri="{FF2B5EF4-FFF2-40B4-BE49-F238E27FC236}">
                <a16:creationId xmlns:a16="http://schemas.microsoft.com/office/drawing/2014/main" id="{35B7EA88-E6D5-A49A-C999-7FE986A843B0}"/>
              </a:ext>
            </a:extLst>
          </p:cNvPr>
          <p:cNvPicPr>
            <a:picLocks noChangeAspect="1"/>
          </p:cNvPicPr>
          <p:nvPr/>
        </p:nvPicPr>
        <p:blipFill>
          <a:blip r:embed="rId3"/>
          <a:srcRect l="4445" t="70873" r="83944" b="8730"/>
          <a:stretch/>
        </p:blipFill>
        <p:spPr>
          <a:xfrm>
            <a:off x="7569518" y="1563672"/>
            <a:ext cx="1279652" cy="1573541"/>
          </a:xfrm>
          <a:prstGeom prst="rect">
            <a:avLst/>
          </a:prstGeom>
        </p:spPr>
      </p:pic>
      <p:grpSp>
        <p:nvGrpSpPr>
          <p:cNvPr id="21" name="组合 20">
            <a:extLst>
              <a:ext uri="{FF2B5EF4-FFF2-40B4-BE49-F238E27FC236}">
                <a16:creationId xmlns:a16="http://schemas.microsoft.com/office/drawing/2014/main" id="{B108BD74-B381-11DE-CF5D-FE0A1E3CE358}"/>
              </a:ext>
            </a:extLst>
          </p:cNvPr>
          <p:cNvGrpSpPr/>
          <p:nvPr/>
        </p:nvGrpSpPr>
        <p:grpSpPr>
          <a:xfrm>
            <a:off x="209075" y="1637368"/>
            <a:ext cx="4362925" cy="3685681"/>
            <a:chOff x="1128029" y="1450849"/>
            <a:chExt cx="4386595" cy="3750224"/>
          </a:xfrm>
        </p:grpSpPr>
        <p:pic>
          <p:nvPicPr>
            <p:cNvPr id="14" name="图片 13" descr="图表, 雷达图&#10;&#10;描述已自动生成">
              <a:extLst>
                <a:ext uri="{FF2B5EF4-FFF2-40B4-BE49-F238E27FC236}">
                  <a16:creationId xmlns:a16="http://schemas.microsoft.com/office/drawing/2014/main" id="{6084F6AF-26D1-D7BD-FC29-F1A6A739B709}"/>
                </a:ext>
              </a:extLst>
            </p:cNvPr>
            <p:cNvPicPr>
              <a:picLocks noChangeAspect="1"/>
            </p:cNvPicPr>
            <p:nvPr/>
          </p:nvPicPr>
          <p:blipFill>
            <a:blip r:embed="rId4"/>
            <a:srcRect l="18122"/>
            <a:stretch/>
          </p:blipFill>
          <p:spPr>
            <a:xfrm>
              <a:off x="1128029" y="1450849"/>
              <a:ext cx="4386595" cy="3750224"/>
            </a:xfrm>
            <a:prstGeom prst="rect">
              <a:avLst/>
            </a:prstGeom>
          </p:spPr>
        </p:pic>
        <p:sp>
          <p:nvSpPr>
            <p:cNvPr id="20" name="任意多边形: 形状 19">
              <a:extLst>
                <a:ext uri="{FF2B5EF4-FFF2-40B4-BE49-F238E27FC236}">
                  <a16:creationId xmlns:a16="http://schemas.microsoft.com/office/drawing/2014/main" id="{A44F8014-D1BD-06F7-BE2E-495B7D814A6A}"/>
                </a:ext>
              </a:extLst>
            </p:cNvPr>
            <p:cNvSpPr/>
            <p:nvPr/>
          </p:nvSpPr>
          <p:spPr>
            <a:xfrm>
              <a:off x="2595563" y="3033713"/>
              <a:ext cx="559593" cy="511968"/>
            </a:xfrm>
            <a:custGeom>
              <a:avLst/>
              <a:gdLst>
                <a:gd name="connsiteX0" fmla="*/ 0 w 559593"/>
                <a:gd name="connsiteY0" fmla="*/ 247650 h 511968"/>
                <a:gd name="connsiteX1" fmla="*/ 319087 w 559593"/>
                <a:gd name="connsiteY1" fmla="*/ 0 h 511968"/>
                <a:gd name="connsiteX2" fmla="*/ 559593 w 559593"/>
                <a:gd name="connsiteY2" fmla="*/ 250031 h 511968"/>
                <a:gd name="connsiteX3" fmla="*/ 307181 w 559593"/>
                <a:gd name="connsiteY3" fmla="*/ 511968 h 511968"/>
                <a:gd name="connsiteX4" fmla="*/ 0 w 559593"/>
                <a:gd name="connsiteY4" fmla="*/ 247650 h 511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593" h="511968">
                  <a:moveTo>
                    <a:pt x="0" y="247650"/>
                  </a:moveTo>
                  <a:lnTo>
                    <a:pt x="319087" y="0"/>
                  </a:lnTo>
                  <a:lnTo>
                    <a:pt x="559593" y="250031"/>
                  </a:lnTo>
                  <a:lnTo>
                    <a:pt x="307181" y="511968"/>
                  </a:lnTo>
                  <a:lnTo>
                    <a:pt x="0" y="247650"/>
                  </a:lnTo>
                  <a:close/>
                </a:path>
              </a:pathLst>
            </a:custGeom>
            <a:solidFill>
              <a:srgbClr val="FFA319">
                <a:alpha val="3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a:extLst>
              <a:ext uri="{FF2B5EF4-FFF2-40B4-BE49-F238E27FC236}">
                <a16:creationId xmlns:a16="http://schemas.microsoft.com/office/drawing/2014/main" id="{DE6AA62B-7700-8AB8-2F62-8B9C89D8143C}"/>
              </a:ext>
            </a:extLst>
          </p:cNvPr>
          <p:cNvGrpSpPr/>
          <p:nvPr/>
        </p:nvGrpSpPr>
        <p:grpSpPr>
          <a:xfrm>
            <a:off x="3857296" y="1547782"/>
            <a:ext cx="4097649" cy="3546426"/>
            <a:chOff x="4762948" y="1450849"/>
            <a:chExt cx="3872433" cy="3435476"/>
          </a:xfrm>
        </p:grpSpPr>
        <p:pic>
          <p:nvPicPr>
            <p:cNvPr id="16" name="图片 15" descr="图表, 雷达图&#10;&#10;描述已自动生成">
              <a:extLst>
                <a:ext uri="{FF2B5EF4-FFF2-40B4-BE49-F238E27FC236}">
                  <a16:creationId xmlns:a16="http://schemas.microsoft.com/office/drawing/2014/main" id="{354E6AA3-A595-BBA7-8D01-1D68CF5925B4}"/>
                </a:ext>
              </a:extLst>
            </p:cNvPr>
            <p:cNvPicPr>
              <a:picLocks noChangeAspect="1"/>
            </p:cNvPicPr>
            <p:nvPr/>
          </p:nvPicPr>
          <p:blipFill>
            <a:blip r:embed="rId5"/>
            <a:srcRect l="16636" r="11467" b="8880"/>
            <a:stretch/>
          </p:blipFill>
          <p:spPr>
            <a:xfrm>
              <a:off x="4762948" y="1450849"/>
              <a:ext cx="3872433" cy="3435476"/>
            </a:xfrm>
            <a:prstGeom prst="rect">
              <a:avLst/>
            </a:prstGeom>
          </p:spPr>
        </p:pic>
        <p:sp>
          <p:nvSpPr>
            <p:cNvPr id="22" name="任意多边形: 形状 21">
              <a:extLst>
                <a:ext uri="{FF2B5EF4-FFF2-40B4-BE49-F238E27FC236}">
                  <a16:creationId xmlns:a16="http://schemas.microsoft.com/office/drawing/2014/main" id="{581A0192-5544-6D75-1F17-C3CA4565F854}"/>
                </a:ext>
              </a:extLst>
            </p:cNvPr>
            <p:cNvSpPr/>
            <p:nvPr/>
          </p:nvSpPr>
          <p:spPr>
            <a:xfrm>
              <a:off x="5915025" y="2938463"/>
              <a:ext cx="1628775" cy="1064418"/>
            </a:xfrm>
            <a:custGeom>
              <a:avLst/>
              <a:gdLst>
                <a:gd name="connsiteX0" fmla="*/ 721519 w 1628775"/>
                <a:gd name="connsiteY0" fmla="*/ 0 h 1064418"/>
                <a:gd name="connsiteX1" fmla="*/ 0 w 1628775"/>
                <a:gd name="connsiteY1" fmla="*/ 359568 h 1064418"/>
                <a:gd name="connsiteX2" fmla="*/ 719138 w 1628775"/>
                <a:gd name="connsiteY2" fmla="*/ 1064418 h 1064418"/>
                <a:gd name="connsiteX3" fmla="*/ 1628775 w 1628775"/>
                <a:gd name="connsiteY3" fmla="*/ 354806 h 1064418"/>
                <a:gd name="connsiteX4" fmla="*/ 721519 w 1628775"/>
                <a:gd name="connsiteY4" fmla="*/ 0 h 1064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775" h="1064418">
                  <a:moveTo>
                    <a:pt x="721519" y="0"/>
                  </a:moveTo>
                  <a:lnTo>
                    <a:pt x="0" y="359568"/>
                  </a:lnTo>
                  <a:lnTo>
                    <a:pt x="719138" y="1064418"/>
                  </a:lnTo>
                  <a:lnTo>
                    <a:pt x="1628775" y="354806"/>
                  </a:lnTo>
                  <a:lnTo>
                    <a:pt x="721519" y="0"/>
                  </a:lnTo>
                  <a:close/>
                </a:path>
              </a:pathLst>
            </a:custGeom>
            <a:solidFill>
              <a:srgbClr val="FFA319">
                <a:alpha val="3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9" name="Google Shape;219;p33"/>
          <p:cNvSpPr txBox="1"/>
          <p:nvPr/>
        </p:nvSpPr>
        <p:spPr>
          <a:xfrm>
            <a:off x="233806" y="149875"/>
            <a:ext cx="8615364" cy="73866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652D74"/>
              </a:buClr>
              <a:buSzPts val="2700"/>
              <a:buFont typeface="" charset="-122"/>
              <a:buNone/>
            </a:pPr>
            <a:r>
              <a:rPr lang="en-US" altLang="zh-CN" sz="2400" b="1" dirty="0">
                <a:solidFill>
                  <a:srgbClr val="652D74"/>
                </a:solidFill>
                <a:latin typeface="" charset="-122"/>
                <a:ea typeface="" charset="-122"/>
                <a:cs typeface="" charset="-122"/>
                <a:sym typeface="" charset="-122"/>
              </a:rPr>
              <a:t>Comparison of Multiple Variables</a:t>
            </a:r>
          </a:p>
          <a:p>
            <a:pPr marL="0" marR="0" lvl="0" indent="0" algn="l" rtl="0">
              <a:lnSpc>
                <a:spcPct val="100000"/>
              </a:lnSpc>
              <a:spcBef>
                <a:spcPts val="0"/>
              </a:spcBef>
              <a:spcAft>
                <a:spcPts val="0"/>
              </a:spcAft>
              <a:buClr>
                <a:srgbClr val="652D74"/>
              </a:buClr>
              <a:buSzPts val="2700"/>
              <a:buFont typeface="" charset="-122"/>
              <a:buNone/>
            </a:pPr>
            <a:r>
              <a:rPr lang="en-US" altLang="zh-CN" sz="2400" b="1" dirty="0">
                <a:solidFill>
                  <a:srgbClr val="652D74"/>
                </a:solidFill>
                <a:latin typeface="" charset="-122"/>
                <a:ea typeface="" charset="-122"/>
                <a:cs typeface="" charset="-122"/>
                <a:sym typeface="" charset="-122"/>
              </a:rPr>
              <a:t>for the Top 10 Countries by GDP in 2000 and 2020</a:t>
            </a:r>
            <a:endParaRPr lang="en-US" sz="2400" dirty="0"/>
          </a:p>
        </p:txBody>
      </p:sp>
      <p:sp>
        <p:nvSpPr>
          <p:cNvPr id="35" name="Google Shape;236;p33"/>
          <p:cNvSpPr txBox="1"/>
          <p:nvPr/>
        </p:nvSpPr>
        <p:spPr>
          <a:xfrm>
            <a:off x="246896" y="1005657"/>
            <a:ext cx="1861362" cy="575284"/>
          </a:xfrm>
          <a:prstGeom prst="rect">
            <a:avLst/>
          </a:prstGeom>
          <a:gradFill>
            <a:gsLst>
              <a:gs pos="0">
                <a:srgbClr val="652D74">
                  <a:alpha val="84705"/>
                </a:srgbClr>
              </a:gs>
              <a:gs pos="21000">
                <a:srgbClr val="652D74">
                  <a:alpha val="84705"/>
                </a:srgbClr>
              </a:gs>
              <a:gs pos="100000">
                <a:srgbClr val="A53975">
                  <a:alpha val="89803"/>
                </a:srgbClr>
              </a:gs>
            </a:gsLst>
            <a:lin ang="13500032" scaled="0"/>
          </a:gradFill>
          <a:ln>
            <a:noFill/>
          </a:ln>
        </p:spPr>
        <p:txBody>
          <a:bodyPr spcFirstLastPara="1" wrap="square" lIns="68575" tIns="34275" rIns="68575" bIns="34275" anchor="ctr" anchorCtr="0">
            <a:noAutofit/>
          </a:bodyPr>
          <a:lstStyle/>
          <a:p>
            <a:pPr marL="0" lvl="0" indent="0" algn="l" rtl="0">
              <a:spcBef>
                <a:spcPts val="0"/>
              </a:spcBef>
              <a:spcAft>
                <a:spcPts val="0"/>
              </a:spcAft>
              <a:buNone/>
            </a:pPr>
            <a:endParaRPr/>
          </a:p>
        </p:txBody>
      </p:sp>
      <p:sp>
        <p:nvSpPr>
          <p:cNvPr id="37" name="Google Shape;238;p33"/>
          <p:cNvSpPr txBox="1"/>
          <p:nvPr/>
        </p:nvSpPr>
        <p:spPr>
          <a:xfrm>
            <a:off x="491155" y="1154799"/>
            <a:ext cx="1372843" cy="276999"/>
          </a:xfrm>
          <a:prstGeom prst="rect">
            <a:avLst/>
          </a:prstGeom>
          <a:noFill/>
          <a:ln>
            <a:noFill/>
          </a:ln>
        </p:spPr>
        <p:txBody>
          <a:bodyPr spcFirstLastPara="1" wrap="square" lIns="0" tIns="0" rIns="0" bIns="0" anchor="t" anchorCtr="0">
            <a:spAutoFit/>
          </a:bodyPr>
          <a:lstStyle/>
          <a:p>
            <a:pPr marL="0" lvl="0" indent="0" algn="just" rtl="0">
              <a:spcBef>
                <a:spcPts val="0"/>
              </a:spcBef>
              <a:spcAft>
                <a:spcPts val="0"/>
              </a:spcAft>
              <a:buSzPts val="1100"/>
              <a:buNone/>
            </a:pPr>
            <a:r>
              <a:rPr lang="en-US" altLang="zh-CN" sz="1800" b="1" dirty="0">
                <a:solidFill>
                  <a:schemeClr val="lt1"/>
                </a:solidFill>
              </a:rPr>
              <a:t>Radar chart</a:t>
            </a:r>
            <a:endParaRPr sz="1800" b="1" dirty="0">
              <a:solidFill>
                <a:schemeClr val="lt1"/>
              </a:solidFill>
              <a:latin typeface="" charset="-122"/>
              <a:ea typeface="" charset="-122"/>
              <a:cs typeface="" charset="-122"/>
              <a:sym typeface="" charset="-122"/>
            </a:endParaRPr>
          </a:p>
        </p:txBody>
      </p:sp>
      <p:sp>
        <p:nvSpPr>
          <p:cNvPr id="26" name="Google Shape;166;p30">
            <a:extLst>
              <a:ext uri="{FF2B5EF4-FFF2-40B4-BE49-F238E27FC236}">
                <a16:creationId xmlns:a16="http://schemas.microsoft.com/office/drawing/2014/main" id="{022D0BE9-1FB7-3BA0-967B-7986C80DDBB8}"/>
              </a:ext>
            </a:extLst>
          </p:cNvPr>
          <p:cNvSpPr/>
          <p:nvPr/>
        </p:nvSpPr>
        <p:spPr>
          <a:xfrm rot="10800000">
            <a:off x="0" y="2664932"/>
            <a:ext cx="8615364" cy="2477569"/>
          </a:xfrm>
          <a:custGeom>
            <a:avLst/>
            <a:gdLst/>
            <a:ahLst/>
            <a:cxnLst/>
            <a:rect l="l" t="t" r="r" b="b"/>
            <a:pathLst>
              <a:path w="3479810" h="1207779" extrusionOk="0">
                <a:moveTo>
                  <a:pt x="0" y="0"/>
                </a:moveTo>
                <a:lnTo>
                  <a:pt x="3479810" y="4553"/>
                </a:lnTo>
                <a:lnTo>
                  <a:pt x="3479810" y="1130405"/>
                </a:lnTo>
                <a:cubicBezTo>
                  <a:pt x="3479511" y="1433772"/>
                  <a:pt x="3448427" y="745115"/>
                  <a:pt x="2185493" y="775263"/>
                </a:cubicBezTo>
                <a:cubicBezTo>
                  <a:pt x="922559" y="805411"/>
                  <a:pt x="59199" y="93304"/>
                  <a:pt x="0" y="0"/>
                </a:cubicBezTo>
                <a:close/>
              </a:path>
            </a:pathLst>
          </a:custGeom>
          <a:gradFill>
            <a:gsLst>
              <a:gs pos="0">
                <a:srgbClr val="652D74">
                  <a:alpha val="9803"/>
                </a:srgbClr>
              </a:gs>
              <a:gs pos="21000">
                <a:srgbClr val="652D74">
                  <a:alpha val="9803"/>
                </a:srgbClr>
              </a:gs>
              <a:gs pos="100000">
                <a:srgbClr val="A53975">
                  <a:alpha val="9803"/>
                </a:srgbClr>
              </a:gs>
            </a:gsLst>
            <a:lin ang="13500000"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20" name="Google Shape;720;p53"/>
          <p:cNvSpPr/>
          <p:nvPr/>
        </p:nvSpPr>
        <p:spPr>
          <a:xfrm>
            <a:off x="7447173" y="2130547"/>
            <a:ext cx="28388" cy="6113"/>
          </a:xfrm>
          <a:custGeom>
            <a:avLst/>
            <a:gdLst/>
            <a:ahLst/>
            <a:cxnLst/>
            <a:rect l="l" t="t" r="r" b="b"/>
            <a:pathLst>
              <a:path w="887" h="191" extrusionOk="0">
                <a:moveTo>
                  <a:pt x="729" y="0"/>
                </a:moveTo>
                <a:cubicBezTo>
                  <a:pt x="602" y="0"/>
                  <a:pt x="412" y="32"/>
                  <a:pt x="190" y="64"/>
                </a:cubicBezTo>
                <a:cubicBezTo>
                  <a:pt x="159" y="64"/>
                  <a:pt x="64" y="95"/>
                  <a:pt x="0" y="127"/>
                </a:cubicBezTo>
                <a:lnTo>
                  <a:pt x="32" y="190"/>
                </a:lnTo>
                <a:cubicBezTo>
                  <a:pt x="95" y="190"/>
                  <a:pt x="159" y="159"/>
                  <a:pt x="222" y="127"/>
                </a:cubicBezTo>
                <a:cubicBezTo>
                  <a:pt x="634" y="0"/>
                  <a:pt x="887" y="0"/>
                  <a:pt x="887" y="0"/>
                </a:cubicBezTo>
                <a:close/>
              </a:path>
            </a:pathLst>
          </a:custGeom>
          <a:solidFill>
            <a:srgbClr val="659AFB"/>
          </a:solidFill>
          <a:ln>
            <a:noFill/>
          </a:ln>
        </p:spPr>
        <p:txBody>
          <a:bodyPr spcFirstLastPara="1" wrap="square" lIns="91425" tIns="91425" rIns="91425" bIns="91425" anchor="ctr" anchorCtr="0">
            <a:noAutofit/>
          </a:bodyPr>
          <a:lstStyle/>
          <a:p>
            <a:pPr marL="0" marR="0" lvl="0" indent="0" algn="l" rtl="0">
              <a:spcBef>
                <a:spcPts val="0"/>
              </a:spcBef>
              <a:spcAft>
                <a:spcPts val="0"/>
              </a:spcAft>
              <a:buNone/>
            </a:pPr>
            <a:endParaRPr sz="1400">
              <a:solidFill>
                <a:srgbClr val="000000"/>
              </a:solidFill>
              <a:latin typeface="" charset="-122"/>
              <a:ea typeface="" charset="-122"/>
              <a:cs typeface="" charset="-122"/>
              <a:sym typeface="" charset="-122"/>
            </a:endParaRPr>
          </a:p>
        </p:txBody>
      </p:sp>
      <p:sp>
        <p:nvSpPr>
          <p:cNvPr id="42" name="Google Shape;648;p50"/>
          <p:cNvSpPr txBox="1"/>
          <p:nvPr/>
        </p:nvSpPr>
        <p:spPr>
          <a:xfrm>
            <a:off x="0" y="211955"/>
            <a:ext cx="6758610" cy="537991"/>
          </a:xfrm>
          <a:prstGeom prst="rect">
            <a:avLst/>
          </a:pr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a:lstStyle>
          <a:p>
            <a:pPr marL="0" marR="0" lvl="0" indent="0" algn="ctr" rtl="0">
              <a:lnSpc>
                <a:spcPct val="100000"/>
              </a:lnSpc>
              <a:spcBef>
                <a:spcPts val="0"/>
              </a:spcBef>
              <a:spcAft>
                <a:spcPts val="0"/>
              </a:spcAft>
              <a:buClr>
                <a:srgbClr val="FFFFFF"/>
              </a:buClr>
              <a:buSzPts val="1400"/>
              <a:buFont typeface="" charset="-122"/>
              <a:buNone/>
            </a:pPr>
            <a:r>
              <a:rPr lang="zh-CN" sz="1400" b="0" i="0" u="none" strike="noStrike" cap="none">
                <a:solidFill>
                  <a:srgbClr val="FFFFFF"/>
                </a:solidFill>
                <a:latin typeface="" charset="-122"/>
                <a:ea typeface="" charset="-122"/>
                <a:cs typeface="" charset="-122"/>
                <a:sym typeface="" charset="-122"/>
              </a:rPr>
              <a:t> </a:t>
            </a:r>
            <a:endParaRPr sz="1400" b="0" i="0" u="none" strike="noStrike" cap="none">
              <a:solidFill>
                <a:srgbClr val="FFFFFF"/>
              </a:solidFill>
              <a:latin typeface="" charset="-122"/>
              <a:ea typeface="" charset="-122"/>
              <a:cs typeface="" charset="-122"/>
              <a:sym typeface="" charset="-122"/>
            </a:endParaRPr>
          </a:p>
        </p:txBody>
      </p:sp>
      <p:sp>
        <p:nvSpPr>
          <p:cNvPr id="43" name="Google Shape;649;p50"/>
          <p:cNvSpPr txBox="1"/>
          <p:nvPr/>
        </p:nvSpPr>
        <p:spPr>
          <a:xfrm>
            <a:off x="92301" y="289731"/>
            <a:ext cx="6089839" cy="376996"/>
          </a:xfrm>
          <a:prstGeom prst="rect">
            <a:avLst/>
          </a:prstGeom>
          <a:noFill/>
          <a:ln>
            <a:noFill/>
          </a:ln>
        </p:spPr>
        <p:txBody>
          <a:bodyPr spcFirstLastPara="1" wrap="square" lIns="68575" tIns="34275" rIns="68575" bIns="3427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a:lstStyle>
          <a:p>
            <a:pPr lvl="0" algn="just"/>
            <a:r>
              <a:rPr lang="en-US" sz="2000" b="1" dirty="0">
                <a:solidFill>
                  <a:schemeClr val="lt1"/>
                </a:solidFill>
                <a:latin typeface="+mj-lt"/>
                <a:ea typeface="" charset="-122"/>
                <a:cs typeface="" charset="-122"/>
                <a:sym typeface="" charset="-122"/>
              </a:rPr>
              <a:t>Internet Users Prediction</a:t>
            </a:r>
            <a:endParaRPr sz="2000" b="1" dirty="0">
              <a:solidFill>
                <a:schemeClr val="lt1"/>
              </a:solidFill>
              <a:latin typeface="+mj-lt"/>
              <a:ea typeface="" charset="-122"/>
              <a:cs typeface="" charset="-122"/>
              <a:sym typeface="" charset="-122"/>
            </a:endParaRPr>
          </a:p>
        </p:txBody>
      </p:sp>
      <p:sp>
        <p:nvSpPr>
          <p:cNvPr id="2" name="灯片编号占位符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15</a:t>
            </a:fld>
            <a:endParaRPr lang="zh-CN" altLang="en-US"/>
          </a:p>
        </p:txBody>
      </p:sp>
      <p:pic>
        <p:nvPicPr>
          <p:cNvPr id="3" name="图片 2">
            <a:extLst>
              <a:ext uri="{FF2B5EF4-FFF2-40B4-BE49-F238E27FC236}">
                <a16:creationId xmlns:a16="http://schemas.microsoft.com/office/drawing/2014/main" id="{FF515A2E-E691-98F8-3454-9702DF62D8A4}"/>
              </a:ext>
            </a:extLst>
          </p:cNvPr>
          <p:cNvPicPr>
            <a:picLocks noChangeAspect="1"/>
          </p:cNvPicPr>
          <p:nvPr/>
        </p:nvPicPr>
        <p:blipFill>
          <a:blip r:embed="rId3"/>
          <a:stretch>
            <a:fillRect/>
          </a:stretch>
        </p:blipFill>
        <p:spPr>
          <a:xfrm>
            <a:off x="0" y="960504"/>
            <a:ext cx="5551846" cy="2775923"/>
          </a:xfrm>
          <a:prstGeom prst="rect">
            <a:avLst/>
          </a:prstGeom>
        </p:spPr>
      </p:pic>
      <p:graphicFrame>
        <p:nvGraphicFramePr>
          <p:cNvPr id="5" name="图示 4">
            <a:extLst>
              <a:ext uri="{FF2B5EF4-FFF2-40B4-BE49-F238E27FC236}">
                <a16:creationId xmlns:a16="http://schemas.microsoft.com/office/drawing/2014/main" id="{F299EA26-B409-C8C2-9716-2CAC200EE414}"/>
              </a:ext>
            </a:extLst>
          </p:cNvPr>
          <p:cNvGraphicFramePr/>
          <p:nvPr>
            <p:extLst>
              <p:ext uri="{D42A27DB-BD31-4B8C-83A1-F6EECF244321}">
                <p14:modId xmlns:p14="http://schemas.microsoft.com/office/powerpoint/2010/main" val="2120290166"/>
              </p:ext>
            </p:extLst>
          </p:nvPr>
        </p:nvGraphicFramePr>
        <p:xfrm>
          <a:off x="5966985" y="1013056"/>
          <a:ext cx="2912343" cy="302817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文本框 6">
            <a:extLst>
              <a:ext uri="{FF2B5EF4-FFF2-40B4-BE49-F238E27FC236}">
                <a16:creationId xmlns:a16="http://schemas.microsoft.com/office/drawing/2014/main" id="{991F4D77-C7E2-E1EC-3C7F-FDBD654FB51E}"/>
              </a:ext>
            </a:extLst>
          </p:cNvPr>
          <p:cNvSpPr txBox="1"/>
          <p:nvPr/>
        </p:nvSpPr>
        <p:spPr>
          <a:xfrm>
            <a:off x="236941" y="4099341"/>
            <a:ext cx="8642387" cy="584775"/>
          </a:xfrm>
          <a:prstGeom prst="rect">
            <a:avLst/>
          </a:prstGeom>
          <a:noFill/>
        </p:spPr>
        <p:txBody>
          <a:bodyPr wrap="square">
            <a:spAutoFit/>
          </a:bodyPr>
          <a:lstStyle/>
          <a:p>
            <a:pPr algn="just"/>
            <a:r>
              <a:rPr lang="en-US" altLang="zh-CN" sz="1600" b="1" dirty="0">
                <a:solidFill>
                  <a:schemeClr val="accent5">
                    <a:lumMod val="75000"/>
                  </a:schemeClr>
                </a:solidFill>
                <a:effectLst/>
                <a:latin typeface="+mj-lt"/>
                <a:ea typeface="等线" panose="02010600030101010101" pitchFamily="2" charset="-122"/>
                <a:cs typeface="Times New Roman" panose="02020603050405020304" pitchFamily="18" charset="0"/>
              </a:rPr>
              <a:t>The number of users is expected to increase sharply in the coming years, especially between 2022 and 2024.</a:t>
            </a:r>
            <a:endParaRPr lang="zh-CN" altLang="en-US" sz="1600" b="1" dirty="0">
              <a:solidFill>
                <a:schemeClr val="accent5">
                  <a:lumMod val="75000"/>
                </a:schemeClr>
              </a:solidFill>
              <a:latin typeface="+mj-lt"/>
            </a:endParaRPr>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7">
          <a:extLst>
            <a:ext uri="{FF2B5EF4-FFF2-40B4-BE49-F238E27FC236}">
              <a16:creationId xmlns:a16="http://schemas.microsoft.com/office/drawing/2014/main" id="{9BE2879F-BF66-A13D-1EF3-1FA47AC9E7D5}"/>
            </a:ext>
          </a:extLst>
        </p:cNvPr>
        <p:cNvGrpSpPr/>
        <p:nvPr/>
      </p:nvGrpSpPr>
      <p:grpSpPr>
        <a:xfrm>
          <a:off x="0" y="0"/>
          <a:ext cx="0" cy="0"/>
          <a:chOff x="0" y="0"/>
          <a:chExt cx="0" cy="0"/>
        </a:xfrm>
      </p:grpSpPr>
      <p:sp>
        <p:nvSpPr>
          <p:cNvPr id="2" name="矩形 1">
            <a:extLst>
              <a:ext uri="{FF2B5EF4-FFF2-40B4-BE49-F238E27FC236}">
                <a16:creationId xmlns:a16="http://schemas.microsoft.com/office/drawing/2014/main" id="{3F2FA4E7-9587-67C6-CC69-C7474C7AA5C8}"/>
              </a:ext>
            </a:extLst>
          </p:cNvPr>
          <p:cNvSpPr/>
          <p:nvPr/>
        </p:nvSpPr>
        <p:spPr>
          <a:xfrm>
            <a:off x="5080" y="0"/>
            <a:ext cx="9138920" cy="75184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298" name="Google Shape;298;p37">
            <a:extLst>
              <a:ext uri="{FF2B5EF4-FFF2-40B4-BE49-F238E27FC236}">
                <a16:creationId xmlns:a16="http://schemas.microsoft.com/office/drawing/2014/main" id="{34143FC6-14CC-0AC8-5DE0-A39E3048C4A6}"/>
              </a:ext>
            </a:extLst>
          </p:cNvPr>
          <p:cNvSpPr txBox="1"/>
          <p:nvPr/>
        </p:nvSpPr>
        <p:spPr>
          <a:xfrm>
            <a:off x="344305" y="191254"/>
            <a:ext cx="8265300" cy="369332"/>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panose="020B0604020202090204"/>
              <a:buNone/>
            </a:pPr>
            <a:r>
              <a:rPr lang="en-US" sz="2400" b="1" dirty="0">
                <a:solidFill>
                  <a:srgbClr val="652D74"/>
                </a:solidFill>
                <a:latin typeface="" charset="-122"/>
                <a:ea typeface="" charset="-122"/>
                <a:cs typeface="" charset="-122"/>
                <a:sym typeface="" charset="-122"/>
              </a:rPr>
              <a:t>Real-world Implications</a:t>
            </a:r>
            <a:endParaRPr sz="2400" b="1" dirty="0">
              <a:solidFill>
                <a:srgbClr val="652D74"/>
              </a:solidFill>
              <a:latin typeface="" charset="-122"/>
              <a:ea typeface="" charset="-122"/>
              <a:cs typeface="" charset="-122"/>
              <a:sym typeface="" charset="-122"/>
            </a:endParaRPr>
          </a:p>
        </p:txBody>
      </p:sp>
      <p:sp>
        <p:nvSpPr>
          <p:cNvPr id="3" name="灯片编号占位符 2">
            <a:extLst>
              <a:ext uri="{FF2B5EF4-FFF2-40B4-BE49-F238E27FC236}">
                <a16:creationId xmlns:a16="http://schemas.microsoft.com/office/drawing/2014/main" id="{536AAD00-7D38-8D20-5D36-081FA6C44E4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16</a:t>
            </a:fld>
            <a:endParaRPr lang="zh-CN" altLang="en-US"/>
          </a:p>
        </p:txBody>
      </p:sp>
      <p:sp>
        <p:nvSpPr>
          <p:cNvPr id="4" name="TextBox 3">
            <a:extLst>
              <a:ext uri="{FF2B5EF4-FFF2-40B4-BE49-F238E27FC236}">
                <a16:creationId xmlns:a16="http://schemas.microsoft.com/office/drawing/2014/main" id="{1776E262-C913-7AC1-CEC6-CBA556E1C270}"/>
              </a:ext>
            </a:extLst>
          </p:cNvPr>
          <p:cNvSpPr txBox="1"/>
          <p:nvPr/>
        </p:nvSpPr>
        <p:spPr>
          <a:xfrm>
            <a:off x="680358" y="1148443"/>
            <a:ext cx="7391588" cy="1569660"/>
          </a:xfrm>
          <a:prstGeom prst="rect">
            <a:avLst/>
          </a:prstGeom>
          <a:noFill/>
        </p:spPr>
        <p:txBody>
          <a:bodyPr wrap="square" rtlCol="0">
            <a:spAutoFit/>
          </a:bodyPr>
          <a:lstStyle/>
          <a:p>
            <a:pPr marL="285750" indent="-285750" algn="just">
              <a:buFont typeface="Arial" panose="020B0604020202020204" pitchFamily="34" charset="0"/>
              <a:buChar char="•"/>
            </a:pPr>
            <a:r>
              <a:rPr lang="en-CA" altLang="zh-CN" sz="1600" dirty="0">
                <a:solidFill>
                  <a:schemeClr val="accent1"/>
                </a:solidFill>
              </a:rPr>
              <a:t>This study may help businesses in internet related disciplines to plan new marketing strategies and detect further markets.</a:t>
            </a:r>
          </a:p>
          <a:p>
            <a:pPr algn="just"/>
            <a:endParaRPr lang="en-CA" altLang="zh-CN" sz="1600" dirty="0">
              <a:solidFill>
                <a:schemeClr val="accent1"/>
              </a:solidFill>
            </a:endParaRPr>
          </a:p>
          <a:p>
            <a:pPr algn="just"/>
            <a:endParaRPr lang="en-CA" altLang="zh-CN" sz="1600" dirty="0">
              <a:solidFill>
                <a:schemeClr val="accent1"/>
              </a:solidFill>
            </a:endParaRPr>
          </a:p>
          <a:p>
            <a:pPr marL="285750" indent="-285750" algn="just">
              <a:buFont typeface="Arial" panose="020B0604020202020204" pitchFamily="34" charset="0"/>
              <a:buChar char="•"/>
            </a:pPr>
            <a:r>
              <a:rPr lang="en-CA" altLang="zh-CN" sz="1600" dirty="0">
                <a:solidFill>
                  <a:schemeClr val="accent1"/>
                </a:solidFill>
              </a:rPr>
              <a:t>It may also help researchers to find patterns between the economic status and the internet adaption of a country.</a:t>
            </a:r>
            <a:endParaRPr lang="zh-CN" altLang="en-US" sz="1600" dirty="0">
              <a:solidFill>
                <a:schemeClr val="accent1"/>
              </a:solidFill>
            </a:endParaRPr>
          </a:p>
        </p:txBody>
      </p:sp>
    </p:spTree>
    <p:extLst>
      <p:ext uri="{BB962C8B-B14F-4D97-AF65-F5344CB8AC3E}">
        <p14:creationId xmlns:p14="http://schemas.microsoft.com/office/powerpoint/2010/main" val="3235345522"/>
      </p:ext>
    </p:extLst>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grpSp>
        <p:nvGrpSpPr>
          <p:cNvPr id="509" name="Google Shape;509;p45"/>
          <p:cNvGrpSpPr/>
          <p:nvPr/>
        </p:nvGrpSpPr>
        <p:grpSpPr>
          <a:xfrm>
            <a:off x="4698691" y="849178"/>
            <a:ext cx="3432135" cy="3445143"/>
            <a:chOff x="6540501" y="0"/>
            <a:chExt cx="4896342" cy="4914901"/>
          </a:xfrm>
        </p:grpSpPr>
        <p:sp>
          <p:nvSpPr>
            <p:cNvPr id="510" name="Google Shape;510;p45"/>
            <p:cNvSpPr/>
            <p:nvPr/>
          </p:nvSpPr>
          <p:spPr>
            <a:xfrm>
              <a:off x="6540501" y="174627"/>
              <a:ext cx="4178300" cy="4740274"/>
            </a:xfrm>
            <a:prstGeom prst="roundRect">
              <a:avLst>
                <a:gd name="adj" fmla="val 6764"/>
              </a:avLst>
            </a:prstGeom>
            <a:gradFill>
              <a:gsLst>
                <a:gs pos="0">
                  <a:schemeClr val="accent1"/>
                </a:gs>
                <a:gs pos="100000">
                  <a:schemeClr val="accent2"/>
                </a:gs>
              </a:gsLst>
              <a:lin ang="13500000"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pic>
          <p:nvPicPr>
            <p:cNvPr id="511" name="Google Shape;511;p45" descr="A close up of a tower&#10;&#10;Description automatically generated"/>
            <p:cNvPicPr preferRelativeResize="0"/>
            <p:nvPr/>
          </p:nvPicPr>
          <p:blipFill rotWithShape="1">
            <a:blip r:embed="rId3"/>
            <a:srcRect/>
            <a:stretch>
              <a:fillRect/>
            </a:stretch>
          </p:blipFill>
          <p:spPr>
            <a:xfrm>
              <a:off x="6899651" y="0"/>
              <a:ext cx="4537192" cy="4622800"/>
            </a:xfrm>
            <a:prstGeom prst="rect">
              <a:avLst/>
            </a:prstGeom>
            <a:noFill/>
            <a:ln>
              <a:noFill/>
            </a:ln>
          </p:spPr>
        </p:pic>
      </p:grpSp>
      <p:sp>
        <p:nvSpPr>
          <p:cNvPr id="512" name="Google Shape;512;p45"/>
          <p:cNvSpPr/>
          <p:nvPr/>
        </p:nvSpPr>
        <p:spPr>
          <a:xfrm>
            <a:off x="1080647" y="1147822"/>
            <a:ext cx="527399" cy="529721"/>
          </a:xfrm>
          <a:custGeom>
            <a:avLst/>
            <a:gdLst/>
            <a:ahLst/>
            <a:cxnLst/>
            <a:rect l="l" t="t" r="r" b="b"/>
            <a:pathLst>
              <a:path w="96" h="96" extrusionOk="0">
                <a:moveTo>
                  <a:pt x="94" y="36"/>
                </a:moveTo>
                <a:cubicBezTo>
                  <a:pt x="92" y="36"/>
                  <a:pt x="92" y="36"/>
                  <a:pt x="92" y="36"/>
                </a:cubicBezTo>
                <a:cubicBezTo>
                  <a:pt x="92" y="26"/>
                  <a:pt x="92" y="26"/>
                  <a:pt x="92" y="26"/>
                </a:cubicBezTo>
                <a:cubicBezTo>
                  <a:pt x="92" y="25"/>
                  <a:pt x="91" y="24"/>
                  <a:pt x="90" y="24"/>
                </a:cubicBezTo>
                <a:cubicBezTo>
                  <a:pt x="70" y="24"/>
                  <a:pt x="70" y="24"/>
                  <a:pt x="70" y="24"/>
                </a:cubicBezTo>
                <a:cubicBezTo>
                  <a:pt x="69" y="24"/>
                  <a:pt x="68" y="25"/>
                  <a:pt x="68" y="26"/>
                </a:cubicBezTo>
                <a:cubicBezTo>
                  <a:pt x="68" y="36"/>
                  <a:pt x="68" y="36"/>
                  <a:pt x="68" y="36"/>
                </a:cubicBezTo>
                <a:cubicBezTo>
                  <a:pt x="66" y="36"/>
                  <a:pt x="66" y="36"/>
                  <a:pt x="66" y="36"/>
                </a:cubicBezTo>
                <a:cubicBezTo>
                  <a:pt x="65" y="36"/>
                  <a:pt x="64" y="37"/>
                  <a:pt x="64" y="38"/>
                </a:cubicBezTo>
                <a:cubicBezTo>
                  <a:pt x="64" y="52"/>
                  <a:pt x="64" y="52"/>
                  <a:pt x="64" y="52"/>
                </a:cubicBezTo>
                <a:cubicBezTo>
                  <a:pt x="40" y="52"/>
                  <a:pt x="40" y="52"/>
                  <a:pt x="40" y="52"/>
                </a:cubicBezTo>
                <a:cubicBezTo>
                  <a:pt x="40" y="30"/>
                  <a:pt x="40" y="30"/>
                  <a:pt x="40" y="30"/>
                </a:cubicBezTo>
                <a:cubicBezTo>
                  <a:pt x="40" y="29"/>
                  <a:pt x="39" y="28"/>
                  <a:pt x="38" y="28"/>
                </a:cubicBezTo>
                <a:cubicBezTo>
                  <a:pt x="36" y="28"/>
                  <a:pt x="36" y="28"/>
                  <a:pt x="36" y="28"/>
                </a:cubicBezTo>
                <a:cubicBezTo>
                  <a:pt x="36" y="14"/>
                  <a:pt x="36" y="14"/>
                  <a:pt x="36" y="14"/>
                </a:cubicBezTo>
                <a:cubicBezTo>
                  <a:pt x="36" y="13"/>
                  <a:pt x="35" y="12"/>
                  <a:pt x="34" y="12"/>
                </a:cubicBezTo>
                <a:cubicBezTo>
                  <a:pt x="20" y="12"/>
                  <a:pt x="20" y="12"/>
                  <a:pt x="20" y="12"/>
                </a:cubicBezTo>
                <a:cubicBezTo>
                  <a:pt x="20" y="2"/>
                  <a:pt x="20" y="2"/>
                  <a:pt x="20" y="2"/>
                </a:cubicBezTo>
                <a:cubicBezTo>
                  <a:pt x="20" y="1"/>
                  <a:pt x="19" y="0"/>
                  <a:pt x="18" y="0"/>
                </a:cubicBezTo>
                <a:cubicBezTo>
                  <a:pt x="17" y="0"/>
                  <a:pt x="16" y="1"/>
                  <a:pt x="16" y="2"/>
                </a:cubicBezTo>
                <a:cubicBezTo>
                  <a:pt x="16" y="12"/>
                  <a:pt x="16" y="12"/>
                  <a:pt x="16" y="12"/>
                </a:cubicBezTo>
                <a:cubicBezTo>
                  <a:pt x="6" y="12"/>
                  <a:pt x="6" y="12"/>
                  <a:pt x="6" y="12"/>
                </a:cubicBezTo>
                <a:cubicBezTo>
                  <a:pt x="5" y="12"/>
                  <a:pt x="4" y="13"/>
                  <a:pt x="4" y="14"/>
                </a:cubicBezTo>
                <a:cubicBezTo>
                  <a:pt x="4" y="28"/>
                  <a:pt x="4" y="28"/>
                  <a:pt x="4" y="28"/>
                </a:cubicBezTo>
                <a:cubicBezTo>
                  <a:pt x="2" y="28"/>
                  <a:pt x="2" y="28"/>
                  <a:pt x="2" y="28"/>
                </a:cubicBezTo>
                <a:cubicBezTo>
                  <a:pt x="1" y="28"/>
                  <a:pt x="0" y="29"/>
                  <a:pt x="0" y="30"/>
                </a:cubicBezTo>
                <a:cubicBezTo>
                  <a:pt x="0" y="94"/>
                  <a:pt x="0" y="94"/>
                  <a:pt x="0" y="94"/>
                </a:cubicBezTo>
                <a:cubicBezTo>
                  <a:pt x="0" y="95"/>
                  <a:pt x="1" y="96"/>
                  <a:pt x="2" y="96"/>
                </a:cubicBezTo>
                <a:cubicBezTo>
                  <a:pt x="12" y="96"/>
                  <a:pt x="12" y="96"/>
                  <a:pt x="12" y="96"/>
                </a:cubicBezTo>
                <a:cubicBezTo>
                  <a:pt x="12" y="86"/>
                  <a:pt x="12" y="86"/>
                  <a:pt x="12" y="86"/>
                </a:cubicBezTo>
                <a:cubicBezTo>
                  <a:pt x="12" y="85"/>
                  <a:pt x="13" y="84"/>
                  <a:pt x="14" y="84"/>
                </a:cubicBezTo>
                <a:cubicBezTo>
                  <a:pt x="22" y="84"/>
                  <a:pt x="22" y="84"/>
                  <a:pt x="22" y="84"/>
                </a:cubicBezTo>
                <a:cubicBezTo>
                  <a:pt x="23" y="84"/>
                  <a:pt x="24" y="85"/>
                  <a:pt x="24" y="86"/>
                </a:cubicBezTo>
                <a:cubicBezTo>
                  <a:pt x="24" y="96"/>
                  <a:pt x="24" y="96"/>
                  <a:pt x="24" y="96"/>
                </a:cubicBezTo>
                <a:cubicBezTo>
                  <a:pt x="76" y="96"/>
                  <a:pt x="76" y="96"/>
                  <a:pt x="76" y="96"/>
                </a:cubicBezTo>
                <a:cubicBezTo>
                  <a:pt x="76" y="86"/>
                  <a:pt x="76" y="86"/>
                  <a:pt x="76" y="86"/>
                </a:cubicBezTo>
                <a:cubicBezTo>
                  <a:pt x="76" y="85"/>
                  <a:pt x="77" y="84"/>
                  <a:pt x="78" y="84"/>
                </a:cubicBezTo>
                <a:cubicBezTo>
                  <a:pt x="86" y="84"/>
                  <a:pt x="86" y="84"/>
                  <a:pt x="86" y="84"/>
                </a:cubicBezTo>
                <a:cubicBezTo>
                  <a:pt x="87" y="84"/>
                  <a:pt x="88" y="85"/>
                  <a:pt x="88" y="86"/>
                </a:cubicBezTo>
                <a:cubicBezTo>
                  <a:pt x="88" y="96"/>
                  <a:pt x="88" y="96"/>
                  <a:pt x="88" y="96"/>
                </a:cubicBezTo>
                <a:cubicBezTo>
                  <a:pt x="94" y="96"/>
                  <a:pt x="94" y="96"/>
                  <a:pt x="94" y="96"/>
                </a:cubicBezTo>
                <a:cubicBezTo>
                  <a:pt x="95" y="96"/>
                  <a:pt x="96" y="95"/>
                  <a:pt x="96" y="94"/>
                </a:cubicBezTo>
                <a:cubicBezTo>
                  <a:pt x="96" y="38"/>
                  <a:pt x="96" y="38"/>
                  <a:pt x="96" y="38"/>
                </a:cubicBezTo>
                <a:cubicBezTo>
                  <a:pt x="96" y="37"/>
                  <a:pt x="95" y="36"/>
                  <a:pt x="94" y="36"/>
                </a:cubicBezTo>
                <a:close/>
                <a:moveTo>
                  <a:pt x="14" y="20"/>
                </a:moveTo>
                <a:cubicBezTo>
                  <a:pt x="26" y="20"/>
                  <a:pt x="26" y="20"/>
                  <a:pt x="26" y="20"/>
                </a:cubicBezTo>
                <a:cubicBezTo>
                  <a:pt x="27" y="20"/>
                  <a:pt x="28" y="21"/>
                  <a:pt x="28" y="22"/>
                </a:cubicBezTo>
                <a:cubicBezTo>
                  <a:pt x="28" y="23"/>
                  <a:pt x="27" y="24"/>
                  <a:pt x="26" y="24"/>
                </a:cubicBezTo>
                <a:cubicBezTo>
                  <a:pt x="14" y="24"/>
                  <a:pt x="14" y="24"/>
                  <a:pt x="14" y="24"/>
                </a:cubicBezTo>
                <a:cubicBezTo>
                  <a:pt x="13" y="24"/>
                  <a:pt x="12" y="23"/>
                  <a:pt x="12" y="22"/>
                </a:cubicBezTo>
                <a:cubicBezTo>
                  <a:pt x="12" y="21"/>
                  <a:pt x="13" y="20"/>
                  <a:pt x="14" y="20"/>
                </a:cubicBezTo>
                <a:close/>
                <a:moveTo>
                  <a:pt x="30" y="80"/>
                </a:moveTo>
                <a:cubicBezTo>
                  <a:pt x="10" y="80"/>
                  <a:pt x="10" y="80"/>
                  <a:pt x="10" y="80"/>
                </a:cubicBezTo>
                <a:cubicBezTo>
                  <a:pt x="9" y="80"/>
                  <a:pt x="8" y="79"/>
                  <a:pt x="8" y="78"/>
                </a:cubicBezTo>
                <a:cubicBezTo>
                  <a:pt x="8" y="77"/>
                  <a:pt x="9" y="76"/>
                  <a:pt x="10" y="76"/>
                </a:cubicBezTo>
                <a:cubicBezTo>
                  <a:pt x="30" y="76"/>
                  <a:pt x="30" y="76"/>
                  <a:pt x="30" y="76"/>
                </a:cubicBezTo>
                <a:cubicBezTo>
                  <a:pt x="31" y="76"/>
                  <a:pt x="32" y="77"/>
                  <a:pt x="32" y="78"/>
                </a:cubicBezTo>
                <a:cubicBezTo>
                  <a:pt x="32" y="79"/>
                  <a:pt x="31" y="80"/>
                  <a:pt x="30" y="80"/>
                </a:cubicBezTo>
                <a:close/>
                <a:moveTo>
                  <a:pt x="30" y="72"/>
                </a:moveTo>
                <a:cubicBezTo>
                  <a:pt x="10" y="72"/>
                  <a:pt x="10" y="72"/>
                  <a:pt x="10" y="72"/>
                </a:cubicBezTo>
                <a:cubicBezTo>
                  <a:pt x="9" y="72"/>
                  <a:pt x="8" y="71"/>
                  <a:pt x="8" y="70"/>
                </a:cubicBezTo>
                <a:cubicBezTo>
                  <a:pt x="8" y="69"/>
                  <a:pt x="9" y="68"/>
                  <a:pt x="10" y="68"/>
                </a:cubicBezTo>
                <a:cubicBezTo>
                  <a:pt x="30" y="68"/>
                  <a:pt x="30" y="68"/>
                  <a:pt x="30" y="68"/>
                </a:cubicBezTo>
                <a:cubicBezTo>
                  <a:pt x="31" y="68"/>
                  <a:pt x="32" y="69"/>
                  <a:pt x="32" y="70"/>
                </a:cubicBezTo>
                <a:cubicBezTo>
                  <a:pt x="32" y="71"/>
                  <a:pt x="31" y="72"/>
                  <a:pt x="30" y="72"/>
                </a:cubicBezTo>
                <a:close/>
                <a:moveTo>
                  <a:pt x="30" y="64"/>
                </a:moveTo>
                <a:cubicBezTo>
                  <a:pt x="10" y="64"/>
                  <a:pt x="10" y="64"/>
                  <a:pt x="10" y="64"/>
                </a:cubicBezTo>
                <a:cubicBezTo>
                  <a:pt x="9" y="64"/>
                  <a:pt x="8" y="63"/>
                  <a:pt x="8" y="62"/>
                </a:cubicBezTo>
                <a:cubicBezTo>
                  <a:pt x="8" y="61"/>
                  <a:pt x="9" y="60"/>
                  <a:pt x="10" y="60"/>
                </a:cubicBezTo>
                <a:cubicBezTo>
                  <a:pt x="30" y="60"/>
                  <a:pt x="30" y="60"/>
                  <a:pt x="30" y="60"/>
                </a:cubicBezTo>
                <a:cubicBezTo>
                  <a:pt x="31" y="60"/>
                  <a:pt x="32" y="61"/>
                  <a:pt x="32" y="62"/>
                </a:cubicBezTo>
                <a:cubicBezTo>
                  <a:pt x="32" y="63"/>
                  <a:pt x="31" y="64"/>
                  <a:pt x="30" y="64"/>
                </a:cubicBezTo>
                <a:close/>
                <a:moveTo>
                  <a:pt x="30" y="56"/>
                </a:moveTo>
                <a:cubicBezTo>
                  <a:pt x="10" y="56"/>
                  <a:pt x="10" y="56"/>
                  <a:pt x="10" y="56"/>
                </a:cubicBezTo>
                <a:cubicBezTo>
                  <a:pt x="9" y="56"/>
                  <a:pt x="8" y="55"/>
                  <a:pt x="8" y="54"/>
                </a:cubicBezTo>
                <a:cubicBezTo>
                  <a:pt x="8" y="53"/>
                  <a:pt x="9" y="52"/>
                  <a:pt x="10" y="52"/>
                </a:cubicBezTo>
                <a:cubicBezTo>
                  <a:pt x="30" y="52"/>
                  <a:pt x="30" y="52"/>
                  <a:pt x="30" y="52"/>
                </a:cubicBezTo>
                <a:cubicBezTo>
                  <a:pt x="31" y="52"/>
                  <a:pt x="32" y="53"/>
                  <a:pt x="32" y="54"/>
                </a:cubicBezTo>
                <a:cubicBezTo>
                  <a:pt x="32" y="55"/>
                  <a:pt x="31" y="56"/>
                  <a:pt x="30" y="56"/>
                </a:cubicBezTo>
                <a:close/>
                <a:moveTo>
                  <a:pt x="30" y="48"/>
                </a:moveTo>
                <a:cubicBezTo>
                  <a:pt x="10" y="48"/>
                  <a:pt x="10" y="48"/>
                  <a:pt x="10" y="48"/>
                </a:cubicBezTo>
                <a:cubicBezTo>
                  <a:pt x="9" y="48"/>
                  <a:pt x="8" y="47"/>
                  <a:pt x="8" y="46"/>
                </a:cubicBezTo>
                <a:cubicBezTo>
                  <a:pt x="8" y="45"/>
                  <a:pt x="9" y="44"/>
                  <a:pt x="10" y="44"/>
                </a:cubicBezTo>
                <a:cubicBezTo>
                  <a:pt x="30" y="44"/>
                  <a:pt x="30" y="44"/>
                  <a:pt x="30" y="44"/>
                </a:cubicBezTo>
                <a:cubicBezTo>
                  <a:pt x="31" y="44"/>
                  <a:pt x="32" y="45"/>
                  <a:pt x="32" y="46"/>
                </a:cubicBezTo>
                <a:cubicBezTo>
                  <a:pt x="32" y="47"/>
                  <a:pt x="31" y="48"/>
                  <a:pt x="30" y="48"/>
                </a:cubicBezTo>
                <a:close/>
                <a:moveTo>
                  <a:pt x="30" y="40"/>
                </a:moveTo>
                <a:cubicBezTo>
                  <a:pt x="10" y="40"/>
                  <a:pt x="10" y="40"/>
                  <a:pt x="10" y="40"/>
                </a:cubicBezTo>
                <a:cubicBezTo>
                  <a:pt x="9" y="40"/>
                  <a:pt x="8" y="39"/>
                  <a:pt x="8" y="38"/>
                </a:cubicBezTo>
                <a:cubicBezTo>
                  <a:pt x="8" y="37"/>
                  <a:pt x="9" y="36"/>
                  <a:pt x="10" y="36"/>
                </a:cubicBezTo>
                <a:cubicBezTo>
                  <a:pt x="30" y="36"/>
                  <a:pt x="30" y="36"/>
                  <a:pt x="30" y="36"/>
                </a:cubicBezTo>
                <a:cubicBezTo>
                  <a:pt x="31" y="36"/>
                  <a:pt x="32" y="37"/>
                  <a:pt x="32" y="38"/>
                </a:cubicBezTo>
                <a:cubicBezTo>
                  <a:pt x="32" y="39"/>
                  <a:pt x="31" y="40"/>
                  <a:pt x="30" y="40"/>
                </a:cubicBezTo>
                <a:close/>
                <a:moveTo>
                  <a:pt x="58" y="80"/>
                </a:moveTo>
                <a:cubicBezTo>
                  <a:pt x="46" y="80"/>
                  <a:pt x="46" y="80"/>
                  <a:pt x="46" y="80"/>
                </a:cubicBezTo>
                <a:cubicBezTo>
                  <a:pt x="45" y="80"/>
                  <a:pt x="44" y="79"/>
                  <a:pt x="44" y="78"/>
                </a:cubicBezTo>
                <a:cubicBezTo>
                  <a:pt x="44" y="77"/>
                  <a:pt x="45" y="76"/>
                  <a:pt x="46" y="76"/>
                </a:cubicBezTo>
                <a:cubicBezTo>
                  <a:pt x="58" y="76"/>
                  <a:pt x="58" y="76"/>
                  <a:pt x="58" y="76"/>
                </a:cubicBezTo>
                <a:cubicBezTo>
                  <a:pt x="59" y="76"/>
                  <a:pt x="60" y="77"/>
                  <a:pt x="60" y="78"/>
                </a:cubicBezTo>
                <a:cubicBezTo>
                  <a:pt x="60" y="79"/>
                  <a:pt x="59" y="80"/>
                  <a:pt x="58" y="80"/>
                </a:cubicBezTo>
                <a:close/>
                <a:moveTo>
                  <a:pt x="58" y="72"/>
                </a:moveTo>
                <a:cubicBezTo>
                  <a:pt x="46" y="72"/>
                  <a:pt x="46" y="72"/>
                  <a:pt x="46" y="72"/>
                </a:cubicBezTo>
                <a:cubicBezTo>
                  <a:pt x="45" y="72"/>
                  <a:pt x="44" y="71"/>
                  <a:pt x="44" y="70"/>
                </a:cubicBezTo>
                <a:cubicBezTo>
                  <a:pt x="44" y="69"/>
                  <a:pt x="45" y="68"/>
                  <a:pt x="46" y="68"/>
                </a:cubicBezTo>
                <a:cubicBezTo>
                  <a:pt x="58" y="68"/>
                  <a:pt x="58" y="68"/>
                  <a:pt x="58" y="68"/>
                </a:cubicBezTo>
                <a:cubicBezTo>
                  <a:pt x="59" y="68"/>
                  <a:pt x="60" y="69"/>
                  <a:pt x="60" y="70"/>
                </a:cubicBezTo>
                <a:cubicBezTo>
                  <a:pt x="60" y="71"/>
                  <a:pt x="59" y="72"/>
                  <a:pt x="58" y="72"/>
                </a:cubicBezTo>
                <a:close/>
                <a:moveTo>
                  <a:pt x="58" y="64"/>
                </a:moveTo>
                <a:cubicBezTo>
                  <a:pt x="46" y="64"/>
                  <a:pt x="46" y="64"/>
                  <a:pt x="46" y="64"/>
                </a:cubicBezTo>
                <a:cubicBezTo>
                  <a:pt x="45" y="64"/>
                  <a:pt x="44" y="63"/>
                  <a:pt x="44" y="62"/>
                </a:cubicBezTo>
                <a:cubicBezTo>
                  <a:pt x="44" y="61"/>
                  <a:pt x="45" y="60"/>
                  <a:pt x="46" y="60"/>
                </a:cubicBezTo>
                <a:cubicBezTo>
                  <a:pt x="58" y="60"/>
                  <a:pt x="58" y="60"/>
                  <a:pt x="58" y="60"/>
                </a:cubicBezTo>
                <a:cubicBezTo>
                  <a:pt x="59" y="60"/>
                  <a:pt x="60" y="61"/>
                  <a:pt x="60" y="62"/>
                </a:cubicBezTo>
                <a:cubicBezTo>
                  <a:pt x="60" y="63"/>
                  <a:pt x="59" y="64"/>
                  <a:pt x="58" y="64"/>
                </a:cubicBezTo>
                <a:close/>
                <a:moveTo>
                  <a:pt x="86" y="80"/>
                </a:moveTo>
                <a:cubicBezTo>
                  <a:pt x="74" y="80"/>
                  <a:pt x="74" y="80"/>
                  <a:pt x="74" y="80"/>
                </a:cubicBezTo>
                <a:cubicBezTo>
                  <a:pt x="73" y="80"/>
                  <a:pt x="72" y="79"/>
                  <a:pt x="72" y="78"/>
                </a:cubicBezTo>
                <a:cubicBezTo>
                  <a:pt x="72" y="77"/>
                  <a:pt x="73" y="76"/>
                  <a:pt x="74" y="76"/>
                </a:cubicBezTo>
                <a:cubicBezTo>
                  <a:pt x="86" y="76"/>
                  <a:pt x="86" y="76"/>
                  <a:pt x="86" y="76"/>
                </a:cubicBezTo>
                <a:cubicBezTo>
                  <a:pt x="87" y="76"/>
                  <a:pt x="88" y="77"/>
                  <a:pt x="88" y="78"/>
                </a:cubicBezTo>
                <a:cubicBezTo>
                  <a:pt x="88" y="79"/>
                  <a:pt x="87" y="80"/>
                  <a:pt x="86" y="80"/>
                </a:cubicBezTo>
                <a:close/>
                <a:moveTo>
                  <a:pt x="86" y="72"/>
                </a:moveTo>
                <a:cubicBezTo>
                  <a:pt x="74" y="72"/>
                  <a:pt x="74" y="72"/>
                  <a:pt x="74" y="72"/>
                </a:cubicBezTo>
                <a:cubicBezTo>
                  <a:pt x="73" y="72"/>
                  <a:pt x="72" y="71"/>
                  <a:pt x="72" y="70"/>
                </a:cubicBezTo>
                <a:cubicBezTo>
                  <a:pt x="72" y="69"/>
                  <a:pt x="73" y="68"/>
                  <a:pt x="74" y="68"/>
                </a:cubicBezTo>
                <a:cubicBezTo>
                  <a:pt x="86" y="68"/>
                  <a:pt x="86" y="68"/>
                  <a:pt x="86" y="68"/>
                </a:cubicBezTo>
                <a:cubicBezTo>
                  <a:pt x="87" y="68"/>
                  <a:pt x="88" y="69"/>
                  <a:pt x="88" y="70"/>
                </a:cubicBezTo>
                <a:cubicBezTo>
                  <a:pt x="88" y="71"/>
                  <a:pt x="87" y="72"/>
                  <a:pt x="86" y="72"/>
                </a:cubicBezTo>
                <a:close/>
                <a:moveTo>
                  <a:pt x="86" y="64"/>
                </a:moveTo>
                <a:cubicBezTo>
                  <a:pt x="74" y="64"/>
                  <a:pt x="74" y="64"/>
                  <a:pt x="74" y="64"/>
                </a:cubicBezTo>
                <a:cubicBezTo>
                  <a:pt x="73" y="64"/>
                  <a:pt x="72" y="63"/>
                  <a:pt x="72" y="62"/>
                </a:cubicBezTo>
                <a:cubicBezTo>
                  <a:pt x="72" y="61"/>
                  <a:pt x="73" y="60"/>
                  <a:pt x="74" y="60"/>
                </a:cubicBezTo>
                <a:cubicBezTo>
                  <a:pt x="86" y="60"/>
                  <a:pt x="86" y="60"/>
                  <a:pt x="86" y="60"/>
                </a:cubicBezTo>
                <a:cubicBezTo>
                  <a:pt x="87" y="60"/>
                  <a:pt x="88" y="61"/>
                  <a:pt x="88" y="62"/>
                </a:cubicBezTo>
                <a:cubicBezTo>
                  <a:pt x="88" y="63"/>
                  <a:pt x="87" y="64"/>
                  <a:pt x="86" y="64"/>
                </a:cubicBezTo>
                <a:close/>
                <a:moveTo>
                  <a:pt x="86" y="56"/>
                </a:moveTo>
                <a:cubicBezTo>
                  <a:pt x="74" y="56"/>
                  <a:pt x="74" y="56"/>
                  <a:pt x="74" y="56"/>
                </a:cubicBezTo>
                <a:cubicBezTo>
                  <a:pt x="73" y="56"/>
                  <a:pt x="72" y="55"/>
                  <a:pt x="72" y="54"/>
                </a:cubicBezTo>
                <a:cubicBezTo>
                  <a:pt x="72" y="53"/>
                  <a:pt x="73" y="52"/>
                  <a:pt x="74" y="52"/>
                </a:cubicBezTo>
                <a:cubicBezTo>
                  <a:pt x="86" y="52"/>
                  <a:pt x="86" y="52"/>
                  <a:pt x="86" y="52"/>
                </a:cubicBezTo>
                <a:cubicBezTo>
                  <a:pt x="87" y="52"/>
                  <a:pt x="88" y="53"/>
                  <a:pt x="88" y="54"/>
                </a:cubicBezTo>
                <a:cubicBezTo>
                  <a:pt x="88" y="55"/>
                  <a:pt x="87" y="56"/>
                  <a:pt x="86" y="56"/>
                </a:cubicBezTo>
                <a:close/>
                <a:moveTo>
                  <a:pt x="86" y="48"/>
                </a:moveTo>
                <a:cubicBezTo>
                  <a:pt x="74" y="48"/>
                  <a:pt x="74" y="48"/>
                  <a:pt x="74" y="48"/>
                </a:cubicBezTo>
                <a:cubicBezTo>
                  <a:pt x="73" y="48"/>
                  <a:pt x="72" y="47"/>
                  <a:pt x="72" y="46"/>
                </a:cubicBezTo>
                <a:cubicBezTo>
                  <a:pt x="72" y="45"/>
                  <a:pt x="73" y="44"/>
                  <a:pt x="74" y="44"/>
                </a:cubicBezTo>
                <a:cubicBezTo>
                  <a:pt x="86" y="44"/>
                  <a:pt x="86" y="44"/>
                  <a:pt x="86" y="44"/>
                </a:cubicBezTo>
                <a:cubicBezTo>
                  <a:pt x="87" y="44"/>
                  <a:pt x="88" y="45"/>
                  <a:pt x="88" y="46"/>
                </a:cubicBezTo>
                <a:cubicBezTo>
                  <a:pt x="88" y="47"/>
                  <a:pt x="87" y="48"/>
                  <a:pt x="86" y="4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513" name="Google Shape;513;p45"/>
          <p:cNvSpPr/>
          <p:nvPr/>
        </p:nvSpPr>
        <p:spPr>
          <a:xfrm rot="10800000">
            <a:off x="0" y="4638171"/>
            <a:ext cx="1464336" cy="505329"/>
          </a:xfrm>
          <a:custGeom>
            <a:avLst/>
            <a:gdLst/>
            <a:ahLst/>
            <a:cxnLst/>
            <a:rect l="l" t="t" r="r" b="b"/>
            <a:pathLst>
              <a:path w="3499887" h="1207779" extrusionOk="0">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514" name="Google Shape;514;p45"/>
          <p:cNvSpPr txBox="1">
            <a:spLocks noGrp="1"/>
          </p:cNvSpPr>
          <p:nvPr>
            <p:ph type="sldNum" idx="12"/>
          </p:nvPr>
        </p:nvSpPr>
        <p:spPr>
          <a:xfrm>
            <a:off x="8745161" y="4777364"/>
            <a:ext cx="273152" cy="207749"/>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FFFFFF"/>
              </a:buClr>
              <a:buSzPts val="900"/>
              <a:buFont typeface="" charset="-122"/>
              <a:buNone/>
            </a:pPr>
            <a:fld id="{00000000-1234-1234-1234-123412341234}" type="slidenum">
              <a:rPr lang="en-US" altLang="zh-CN" sz="900" b="0" i="0" u="none" strike="noStrike" cap="none">
                <a:solidFill>
                  <a:srgbClr val="FFFFFF"/>
                </a:solidFill>
              </a:rPr>
              <a:t>17</a:t>
            </a:fld>
            <a:endParaRPr sz="900" b="0" i="0" u="none" strike="noStrike" cap="none">
              <a:solidFill>
                <a:srgbClr val="FFFFFF"/>
              </a:solidFill>
            </a:endParaRPr>
          </a:p>
        </p:txBody>
      </p:sp>
      <p:sp>
        <p:nvSpPr>
          <p:cNvPr id="515" name="Google Shape;515;p45"/>
          <p:cNvSpPr txBox="1"/>
          <p:nvPr/>
        </p:nvSpPr>
        <p:spPr>
          <a:xfrm>
            <a:off x="987131" y="1901489"/>
            <a:ext cx="3350421" cy="761747"/>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zh-CN" sz="4500" u="sng" dirty="0">
                <a:solidFill>
                  <a:srgbClr val="A43975"/>
                </a:solidFill>
                <a:latin typeface="" charset="-122"/>
                <a:ea typeface="" charset="-122"/>
                <a:cs typeface="" charset="-122"/>
                <a:sym typeface="" charset="-122"/>
              </a:rPr>
              <a:t>Part </a:t>
            </a:r>
            <a:r>
              <a:rPr lang="en-US" altLang="zh-CN" sz="4500" u="sng" dirty="0">
                <a:solidFill>
                  <a:srgbClr val="A43975"/>
                </a:solidFill>
                <a:latin typeface="" charset="-122"/>
                <a:ea typeface="" charset="-122"/>
                <a:cs typeface="" charset="-122"/>
                <a:sym typeface="" charset="-122"/>
              </a:rPr>
              <a:t>three</a:t>
            </a:r>
            <a:endParaRPr sz="1100" dirty="0"/>
          </a:p>
        </p:txBody>
      </p:sp>
      <p:sp>
        <p:nvSpPr>
          <p:cNvPr id="518" name="Google Shape;518;p45"/>
          <p:cNvSpPr txBox="1"/>
          <p:nvPr/>
        </p:nvSpPr>
        <p:spPr>
          <a:xfrm>
            <a:off x="1056446" y="2671738"/>
            <a:ext cx="2755521" cy="492443"/>
          </a:xfrm>
          <a:prstGeom prst="rect">
            <a:avLst/>
          </a:prstGeom>
          <a:noFill/>
          <a:ln>
            <a:noFill/>
          </a:ln>
        </p:spPr>
        <p:txBody>
          <a:bodyPr spcFirstLastPara="1" wrap="square" lIns="0" tIns="0" rIns="0" bIns="0" anchor="t" anchorCtr="0">
            <a:spAutoFit/>
          </a:bodyPr>
          <a:lstStyle/>
          <a:p>
            <a:pPr lvl="0" algn="just"/>
            <a:r>
              <a:rPr lang="en-US" altLang="zh-CN" sz="1600" dirty="0">
                <a:solidFill>
                  <a:srgbClr val="A43975"/>
                </a:solidFill>
                <a:latin typeface="" charset="-122"/>
                <a:ea typeface="" charset="-122"/>
                <a:cs typeface="" charset="-122"/>
                <a:sym typeface="" charset="-122"/>
              </a:rPr>
              <a:t>Summary and conclusion</a:t>
            </a:r>
          </a:p>
          <a:p>
            <a:pPr lvl="0" algn="just"/>
            <a:r>
              <a:rPr lang="en-US" altLang="zh-CN" sz="1600" dirty="0">
                <a:solidFill>
                  <a:srgbClr val="A43975"/>
                </a:solidFill>
                <a:latin typeface="" charset="-122"/>
                <a:ea typeface="" charset="-122"/>
                <a:cs typeface="" charset="-122"/>
                <a:sym typeface="" charset="-122"/>
              </a:rPr>
              <a:t>Future directions</a:t>
            </a:r>
          </a:p>
        </p:txBody>
      </p:sp>
      <p:sp>
        <p:nvSpPr>
          <p:cNvPr id="519" name="Google Shape;519;p45"/>
          <p:cNvSpPr/>
          <p:nvPr/>
        </p:nvSpPr>
        <p:spPr>
          <a:xfrm rot="12770">
            <a:off x="471025" y="1930762"/>
            <a:ext cx="308279" cy="29829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 charset="-122"/>
              <a:ea typeface="" charset="-122"/>
              <a:cs typeface="" charset="-122"/>
              <a:sym typeface="" charset="-122"/>
            </a:endParaRPr>
          </a:p>
        </p:txBody>
      </p:sp>
      <p:sp>
        <p:nvSpPr>
          <p:cNvPr id="520" name="Google Shape;520;p45"/>
          <p:cNvSpPr/>
          <p:nvPr/>
        </p:nvSpPr>
        <p:spPr>
          <a:xfrm rot="12770">
            <a:off x="788079" y="1691656"/>
            <a:ext cx="136420" cy="132003"/>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 charset="-122"/>
              <a:ea typeface="" charset="-122"/>
              <a:cs typeface="" charset="-122"/>
              <a:sym typeface="" charset="-122"/>
            </a:endParaRPr>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pic>
        <p:nvPicPr>
          <p:cNvPr id="764" name="Google Shape;764;p54" descr="A picture containing indoor, table&#10;&#10;Description automatically generated"/>
          <p:cNvPicPr preferRelativeResize="0"/>
          <p:nvPr/>
        </p:nvPicPr>
        <p:blipFill rotWithShape="1">
          <a:blip r:embed="rId3"/>
          <a:srcRect/>
          <a:stretch>
            <a:fillRect/>
          </a:stretch>
        </p:blipFill>
        <p:spPr>
          <a:xfrm>
            <a:off x="68366" y="1"/>
            <a:ext cx="9075634" cy="654246"/>
          </a:xfrm>
          <a:prstGeom prst="rect">
            <a:avLst/>
          </a:prstGeom>
          <a:noFill/>
          <a:ln>
            <a:noFill/>
          </a:ln>
        </p:spPr>
      </p:pic>
      <p:sp>
        <p:nvSpPr>
          <p:cNvPr id="765" name="Google Shape;765;p54"/>
          <p:cNvSpPr/>
          <p:nvPr/>
        </p:nvSpPr>
        <p:spPr>
          <a:xfrm>
            <a:off x="0" y="0"/>
            <a:ext cx="9143999" cy="654247"/>
          </a:xfrm>
          <a:prstGeom prst="rect">
            <a:avLst/>
          </a:pr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grpSp>
        <p:nvGrpSpPr>
          <p:cNvPr id="766" name="Google Shape;766;p54"/>
          <p:cNvGrpSpPr/>
          <p:nvPr/>
        </p:nvGrpSpPr>
        <p:grpSpPr>
          <a:xfrm>
            <a:off x="1172765" y="2659751"/>
            <a:ext cx="6798107" cy="248002"/>
            <a:chOff x="1883972" y="3673761"/>
            <a:chExt cx="7019013" cy="330671"/>
          </a:xfrm>
        </p:grpSpPr>
        <p:sp>
          <p:nvSpPr>
            <p:cNvPr id="767" name="Google Shape;767;p54"/>
            <p:cNvSpPr/>
            <p:nvPr/>
          </p:nvSpPr>
          <p:spPr>
            <a:xfrm>
              <a:off x="1883972" y="3673761"/>
              <a:ext cx="1403802" cy="330671"/>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68" name="Google Shape;768;p54"/>
            <p:cNvSpPr/>
            <p:nvPr/>
          </p:nvSpPr>
          <p:spPr>
            <a:xfrm>
              <a:off x="3287774" y="3673761"/>
              <a:ext cx="1403802" cy="330671"/>
            </a:xfrm>
            <a:prstGeom prst="rect">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69" name="Google Shape;769;p54"/>
            <p:cNvSpPr/>
            <p:nvPr/>
          </p:nvSpPr>
          <p:spPr>
            <a:xfrm>
              <a:off x="4691577" y="3673761"/>
              <a:ext cx="1403802" cy="330671"/>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70" name="Google Shape;770;p54"/>
            <p:cNvSpPr/>
            <p:nvPr/>
          </p:nvSpPr>
          <p:spPr>
            <a:xfrm>
              <a:off x="6095379" y="3673761"/>
              <a:ext cx="1403802" cy="330671"/>
            </a:xfrm>
            <a:prstGeom prst="rect">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71" name="Google Shape;771;p54"/>
            <p:cNvSpPr/>
            <p:nvPr/>
          </p:nvSpPr>
          <p:spPr>
            <a:xfrm>
              <a:off x="7499183" y="3673761"/>
              <a:ext cx="1403802" cy="330671"/>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grpSp>
      <p:grpSp>
        <p:nvGrpSpPr>
          <p:cNvPr id="773" name="Google Shape;773;p54"/>
          <p:cNvGrpSpPr/>
          <p:nvPr/>
        </p:nvGrpSpPr>
        <p:grpSpPr>
          <a:xfrm>
            <a:off x="967070" y="2571750"/>
            <a:ext cx="424008" cy="424004"/>
            <a:chOff x="1601299" y="3556426"/>
            <a:chExt cx="565344" cy="565339"/>
          </a:xfrm>
        </p:grpSpPr>
        <p:sp>
          <p:nvSpPr>
            <p:cNvPr id="774" name="Google Shape;774;p54"/>
            <p:cNvSpPr/>
            <p:nvPr/>
          </p:nvSpPr>
          <p:spPr>
            <a:xfrm>
              <a:off x="1601299" y="3556426"/>
              <a:ext cx="565344" cy="565339"/>
            </a:xfrm>
            <a:prstGeom prst="ellipse">
              <a:avLst/>
            </a:prstGeom>
            <a:solidFill>
              <a:schemeClr val="accent2">
                <a:alpha val="60000"/>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75" name="Google Shape;775;p54"/>
            <p:cNvSpPr/>
            <p:nvPr/>
          </p:nvSpPr>
          <p:spPr>
            <a:xfrm>
              <a:off x="1718636" y="3673760"/>
              <a:ext cx="330671" cy="330671"/>
            </a:xfrm>
            <a:prstGeom prst="ellipse">
              <a:avLst/>
            </a:prstGeom>
            <a:solidFill>
              <a:srgbClr val="FFFFFF"/>
            </a:solidFill>
            <a:ln>
              <a:noFill/>
            </a:ln>
            <a:effectLst>
              <a:outerShdw blurRad="50800" dist="38100" dir="5400000" algn="t" rotWithShape="0">
                <a:srgbClr val="000000">
                  <a:alpha val="14901"/>
                </a:srgbClr>
              </a:outerShdw>
            </a:effectLst>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4F5858"/>
                </a:buClr>
                <a:buSzPts val="900"/>
                <a:buFont typeface="" charset="-122"/>
                <a:buNone/>
              </a:pPr>
              <a:r>
                <a:rPr lang="zh-CN" sz="900" b="1" i="0" u="none" strike="noStrike" cap="none">
                  <a:solidFill>
                    <a:srgbClr val="4F5858"/>
                  </a:solidFill>
                  <a:latin typeface="" charset="-122"/>
                  <a:ea typeface="" charset="-122"/>
                  <a:cs typeface="" charset="-122"/>
                  <a:sym typeface="" charset="-122"/>
                </a:rPr>
                <a:t>1</a:t>
              </a:r>
              <a:endParaRPr sz="1100"/>
            </a:p>
          </p:txBody>
        </p:sp>
      </p:grpSp>
      <p:grpSp>
        <p:nvGrpSpPr>
          <p:cNvPr id="776" name="Google Shape;776;p54"/>
          <p:cNvGrpSpPr/>
          <p:nvPr/>
        </p:nvGrpSpPr>
        <p:grpSpPr>
          <a:xfrm>
            <a:off x="2333052" y="2579827"/>
            <a:ext cx="424008" cy="424004"/>
            <a:chOff x="3005102" y="3556426"/>
            <a:chExt cx="565344" cy="565339"/>
          </a:xfrm>
        </p:grpSpPr>
        <p:sp>
          <p:nvSpPr>
            <p:cNvPr id="777" name="Google Shape;777;p54"/>
            <p:cNvSpPr/>
            <p:nvPr/>
          </p:nvSpPr>
          <p:spPr>
            <a:xfrm>
              <a:off x="3005102" y="3556426"/>
              <a:ext cx="565344" cy="565339"/>
            </a:xfrm>
            <a:prstGeom prst="ellipse">
              <a:avLst/>
            </a:prstGeom>
            <a:solidFill>
              <a:srgbClr val="E5CAEC">
                <a:alpha val="60000"/>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78" name="Google Shape;778;p54"/>
            <p:cNvSpPr/>
            <p:nvPr/>
          </p:nvSpPr>
          <p:spPr>
            <a:xfrm>
              <a:off x="3122439" y="3673760"/>
              <a:ext cx="330671" cy="330671"/>
            </a:xfrm>
            <a:prstGeom prst="ellipse">
              <a:avLst/>
            </a:prstGeom>
            <a:solidFill>
              <a:srgbClr val="FFFFFF"/>
            </a:solidFill>
            <a:ln>
              <a:noFill/>
            </a:ln>
            <a:effectLst>
              <a:outerShdw blurRad="50800" dist="38100" dir="5400000" algn="t" rotWithShape="0">
                <a:srgbClr val="000000">
                  <a:alpha val="14901"/>
                </a:srgbClr>
              </a:outerShdw>
            </a:effectLst>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4F5858"/>
                </a:buClr>
                <a:buSzPts val="900"/>
                <a:buFont typeface="" charset="-122"/>
                <a:buNone/>
              </a:pPr>
              <a:r>
                <a:rPr lang="zh-CN" sz="900" b="1" i="0" u="none" strike="noStrike" cap="none">
                  <a:solidFill>
                    <a:srgbClr val="4F5858"/>
                  </a:solidFill>
                  <a:latin typeface="" charset="-122"/>
                  <a:ea typeface="" charset="-122"/>
                  <a:cs typeface="" charset="-122"/>
                  <a:sym typeface="" charset="-122"/>
                </a:rPr>
                <a:t>2</a:t>
              </a:r>
              <a:endParaRPr sz="1100"/>
            </a:p>
          </p:txBody>
        </p:sp>
      </p:grpSp>
      <p:grpSp>
        <p:nvGrpSpPr>
          <p:cNvPr id="779" name="Google Shape;779;p54"/>
          <p:cNvGrpSpPr/>
          <p:nvPr/>
        </p:nvGrpSpPr>
        <p:grpSpPr>
          <a:xfrm>
            <a:off x="3636003" y="2562428"/>
            <a:ext cx="424008" cy="424004"/>
            <a:chOff x="4404126" y="3556426"/>
            <a:chExt cx="565344" cy="565339"/>
          </a:xfrm>
        </p:grpSpPr>
        <p:sp>
          <p:nvSpPr>
            <p:cNvPr id="780" name="Google Shape;780;p54"/>
            <p:cNvSpPr/>
            <p:nvPr/>
          </p:nvSpPr>
          <p:spPr>
            <a:xfrm>
              <a:off x="4404126" y="3556426"/>
              <a:ext cx="565344" cy="565339"/>
            </a:xfrm>
            <a:prstGeom prst="ellipse">
              <a:avLst/>
            </a:prstGeom>
            <a:solidFill>
              <a:schemeClr val="accent2">
                <a:alpha val="60000"/>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81" name="Google Shape;781;p54"/>
            <p:cNvSpPr/>
            <p:nvPr/>
          </p:nvSpPr>
          <p:spPr>
            <a:xfrm>
              <a:off x="4521463" y="3673760"/>
              <a:ext cx="330671" cy="330671"/>
            </a:xfrm>
            <a:prstGeom prst="ellipse">
              <a:avLst/>
            </a:prstGeom>
            <a:solidFill>
              <a:srgbClr val="FFFFFF"/>
            </a:solidFill>
            <a:ln>
              <a:noFill/>
            </a:ln>
            <a:effectLst>
              <a:outerShdw blurRad="50800" dist="38100" dir="5400000" algn="t" rotWithShape="0">
                <a:srgbClr val="000000">
                  <a:alpha val="14901"/>
                </a:srgbClr>
              </a:outerShdw>
            </a:effectLst>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4F5858"/>
                </a:buClr>
                <a:buSzPts val="900"/>
                <a:buFont typeface="" charset="-122"/>
                <a:buNone/>
              </a:pPr>
              <a:r>
                <a:rPr lang="zh-CN" sz="900" b="1" i="0" u="none" strike="noStrike" cap="none">
                  <a:solidFill>
                    <a:srgbClr val="4F5858"/>
                  </a:solidFill>
                  <a:latin typeface="" charset="-122"/>
                  <a:ea typeface="" charset="-122"/>
                  <a:cs typeface="" charset="-122"/>
                  <a:sym typeface="" charset="-122"/>
                </a:rPr>
                <a:t>3</a:t>
              </a:r>
              <a:endParaRPr sz="1100"/>
            </a:p>
          </p:txBody>
        </p:sp>
      </p:grpSp>
      <p:grpSp>
        <p:nvGrpSpPr>
          <p:cNvPr id="782" name="Google Shape;782;p54"/>
          <p:cNvGrpSpPr/>
          <p:nvPr/>
        </p:nvGrpSpPr>
        <p:grpSpPr>
          <a:xfrm>
            <a:off x="5014858" y="2562428"/>
            <a:ext cx="424008" cy="424004"/>
            <a:chOff x="5812706" y="3556426"/>
            <a:chExt cx="565344" cy="565339"/>
          </a:xfrm>
        </p:grpSpPr>
        <p:sp>
          <p:nvSpPr>
            <p:cNvPr id="783" name="Google Shape;783;p54"/>
            <p:cNvSpPr/>
            <p:nvPr/>
          </p:nvSpPr>
          <p:spPr>
            <a:xfrm>
              <a:off x="5812706" y="3556426"/>
              <a:ext cx="565344" cy="565339"/>
            </a:xfrm>
            <a:prstGeom prst="ellipse">
              <a:avLst/>
            </a:prstGeom>
            <a:solidFill>
              <a:srgbClr val="E5CAEC">
                <a:alpha val="60000"/>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84" name="Google Shape;784;p54"/>
            <p:cNvSpPr/>
            <p:nvPr/>
          </p:nvSpPr>
          <p:spPr>
            <a:xfrm>
              <a:off x="5930043" y="3673759"/>
              <a:ext cx="330671" cy="330671"/>
            </a:xfrm>
            <a:prstGeom prst="ellipse">
              <a:avLst/>
            </a:prstGeom>
            <a:solidFill>
              <a:srgbClr val="FFFFFF"/>
            </a:solidFill>
            <a:ln>
              <a:noFill/>
            </a:ln>
            <a:effectLst>
              <a:outerShdw blurRad="50800" dist="38100" dir="5400000" algn="t" rotWithShape="0">
                <a:srgbClr val="000000">
                  <a:alpha val="14901"/>
                </a:srgbClr>
              </a:outerShdw>
            </a:effectLst>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4F5858"/>
                </a:buClr>
                <a:buSzPts val="900"/>
                <a:buFont typeface="" charset="-122"/>
                <a:buNone/>
              </a:pPr>
              <a:r>
                <a:rPr lang="zh-CN" sz="900" b="1" i="0" u="none" strike="noStrike" cap="none" dirty="0">
                  <a:solidFill>
                    <a:srgbClr val="4F5858"/>
                  </a:solidFill>
                  <a:latin typeface="" charset="-122"/>
                  <a:ea typeface="" charset="-122"/>
                  <a:cs typeface="" charset="-122"/>
                  <a:sym typeface="" charset="-122"/>
                </a:rPr>
                <a:t>4</a:t>
              </a:r>
              <a:endParaRPr sz="1100" dirty="0"/>
            </a:p>
          </p:txBody>
        </p:sp>
      </p:grpSp>
      <p:grpSp>
        <p:nvGrpSpPr>
          <p:cNvPr id="785" name="Google Shape;785;p54"/>
          <p:cNvGrpSpPr/>
          <p:nvPr/>
        </p:nvGrpSpPr>
        <p:grpSpPr>
          <a:xfrm>
            <a:off x="6402539" y="2571749"/>
            <a:ext cx="424008" cy="424004"/>
            <a:chOff x="7211732" y="3556426"/>
            <a:chExt cx="565344" cy="565339"/>
          </a:xfrm>
        </p:grpSpPr>
        <p:sp>
          <p:nvSpPr>
            <p:cNvPr id="786" name="Google Shape;786;p54"/>
            <p:cNvSpPr/>
            <p:nvPr/>
          </p:nvSpPr>
          <p:spPr>
            <a:xfrm>
              <a:off x="7211732" y="3556426"/>
              <a:ext cx="565344" cy="565339"/>
            </a:xfrm>
            <a:prstGeom prst="ellipse">
              <a:avLst/>
            </a:prstGeom>
            <a:solidFill>
              <a:schemeClr val="accent2">
                <a:alpha val="60000"/>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87" name="Google Shape;787;p54"/>
            <p:cNvSpPr/>
            <p:nvPr/>
          </p:nvSpPr>
          <p:spPr>
            <a:xfrm>
              <a:off x="7329069" y="3673760"/>
              <a:ext cx="330671" cy="330671"/>
            </a:xfrm>
            <a:prstGeom prst="ellipse">
              <a:avLst/>
            </a:prstGeom>
            <a:solidFill>
              <a:srgbClr val="FFFFFF"/>
            </a:solidFill>
            <a:ln>
              <a:noFill/>
            </a:ln>
            <a:effectLst>
              <a:outerShdw blurRad="50800" dist="38100" dir="5400000" algn="t" rotWithShape="0">
                <a:srgbClr val="000000">
                  <a:alpha val="14901"/>
                </a:srgbClr>
              </a:outerShdw>
            </a:effectLst>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4F5858"/>
                </a:buClr>
                <a:buSzPts val="900"/>
                <a:buFont typeface="" charset="-122"/>
                <a:buNone/>
              </a:pPr>
              <a:r>
                <a:rPr lang="zh-CN" sz="900" b="1" i="0" u="none" strike="noStrike" cap="none">
                  <a:solidFill>
                    <a:srgbClr val="4F5858"/>
                  </a:solidFill>
                  <a:latin typeface="" charset="-122"/>
                  <a:ea typeface="" charset="-122"/>
                  <a:cs typeface="" charset="-122"/>
                  <a:sym typeface="" charset="-122"/>
                </a:rPr>
                <a:t>5</a:t>
              </a:r>
              <a:endParaRPr sz="1100"/>
            </a:p>
          </p:txBody>
        </p:sp>
      </p:grpSp>
      <p:grpSp>
        <p:nvGrpSpPr>
          <p:cNvPr id="788" name="Google Shape;788;p54"/>
          <p:cNvGrpSpPr/>
          <p:nvPr/>
        </p:nvGrpSpPr>
        <p:grpSpPr>
          <a:xfrm>
            <a:off x="7742139" y="2571750"/>
            <a:ext cx="424008" cy="424004"/>
            <a:chOff x="8610757" y="3556426"/>
            <a:chExt cx="565344" cy="565339"/>
          </a:xfrm>
        </p:grpSpPr>
        <p:sp>
          <p:nvSpPr>
            <p:cNvPr id="789" name="Google Shape;789;p54"/>
            <p:cNvSpPr/>
            <p:nvPr/>
          </p:nvSpPr>
          <p:spPr>
            <a:xfrm>
              <a:off x="8610757" y="3556426"/>
              <a:ext cx="565344" cy="565339"/>
            </a:xfrm>
            <a:prstGeom prst="ellipse">
              <a:avLst/>
            </a:prstGeom>
            <a:solidFill>
              <a:srgbClr val="E5CAEC">
                <a:alpha val="60000"/>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790" name="Google Shape;790;p54"/>
            <p:cNvSpPr/>
            <p:nvPr/>
          </p:nvSpPr>
          <p:spPr>
            <a:xfrm>
              <a:off x="8728094" y="3673760"/>
              <a:ext cx="330671" cy="330671"/>
            </a:xfrm>
            <a:prstGeom prst="ellipse">
              <a:avLst/>
            </a:prstGeom>
            <a:solidFill>
              <a:srgbClr val="FFFFFF"/>
            </a:solidFill>
            <a:ln>
              <a:noFill/>
            </a:ln>
            <a:effectLst>
              <a:outerShdw blurRad="50800" dist="38100" dir="5400000" algn="t" rotWithShape="0">
                <a:srgbClr val="000000">
                  <a:alpha val="14901"/>
                </a:srgbClr>
              </a:outerShdw>
            </a:effectLst>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4F5858"/>
                </a:buClr>
                <a:buSzPts val="900"/>
                <a:buFont typeface="" charset="-122"/>
                <a:buNone/>
              </a:pPr>
              <a:r>
                <a:rPr lang="zh-CN" sz="900" b="1" i="0" u="none" strike="noStrike" cap="none">
                  <a:solidFill>
                    <a:srgbClr val="4F5858"/>
                  </a:solidFill>
                  <a:latin typeface="" charset="-122"/>
                  <a:ea typeface="" charset="-122"/>
                  <a:cs typeface="" charset="-122"/>
                  <a:sym typeface="" charset="-122"/>
                </a:rPr>
                <a:t>6</a:t>
              </a:r>
              <a:endParaRPr sz="1100"/>
            </a:p>
          </p:txBody>
        </p:sp>
      </p:grpSp>
      <p:cxnSp>
        <p:nvCxnSpPr>
          <p:cNvPr id="794" name="Google Shape;794;p54"/>
          <p:cNvCxnSpPr/>
          <p:nvPr/>
        </p:nvCxnSpPr>
        <p:spPr>
          <a:xfrm>
            <a:off x="1172765" y="2295756"/>
            <a:ext cx="0" cy="363994"/>
          </a:xfrm>
          <a:prstGeom prst="straightConnector1">
            <a:avLst/>
          </a:prstGeom>
          <a:noFill/>
          <a:ln w="12700" cap="flat" cmpd="sng">
            <a:solidFill>
              <a:srgbClr val="F0D3E3"/>
            </a:solidFill>
            <a:prstDash val="solid"/>
            <a:miter lim="800000"/>
            <a:headEnd type="oval" w="med" len="med"/>
            <a:tailEnd type="none" w="sm" len="sm"/>
          </a:ln>
        </p:spPr>
      </p:cxnSp>
      <p:cxnSp>
        <p:nvCxnSpPr>
          <p:cNvPr id="795" name="Google Shape;795;p54"/>
          <p:cNvCxnSpPr/>
          <p:nvPr/>
        </p:nvCxnSpPr>
        <p:spPr>
          <a:xfrm>
            <a:off x="3848007" y="2295756"/>
            <a:ext cx="0" cy="363994"/>
          </a:xfrm>
          <a:prstGeom prst="straightConnector1">
            <a:avLst/>
          </a:prstGeom>
          <a:noFill/>
          <a:ln w="12700" cap="flat" cmpd="sng">
            <a:solidFill>
              <a:srgbClr val="F0D3E3"/>
            </a:solidFill>
            <a:prstDash val="solid"/>
            <a:miter lim="800000"/>
            <a:headEnd type="oval" w="med" len="med"/>
            <a:tailEnd type="none" w="sm" len="sm"/>
          </a:ln>
        </p:spPr>
      </p:cxnSp>
      <p:cxnSp>
        <p:nvCxnSpPr>
          <p:cNvPr id="796" name="Google Shape;796;p54"/>
          <p:cNvCxnSpPr/>
          <p:nvPr/>
        </p:nvCxnSpPr>
        <p:spPr>
          <a:xfrm>
            <a:off x="6611249" y="2310329"/>
            <a:ext cx="0" cy="363994"/>
          </a:xfrm>
          <a:prstGeom prst="straightConnector1">
            <a:avLst/>
          </a:prstGeom>
          <a:noFill/>
          <a:ln w="12700" cap="flat" cmpd="sng">
            <a:solidFill>
              <a:srgbClr val="F0D3E3"/>
            </a:solidFill>
            <a:prstDash val="solid"/>
            <a:miter lim="800000"/>
            <a:headEnd type="oval" w="med" len="med"/>
            <a:tailEnd type="none" w="sm" len="sm"/>
          </a:ln>
        </p:spPr>
      </p:cxnSp>
      <p:cxnSp>
        <p:nvCxnSpPr>
          <p:cNvPr id="798" name="Google Shape;798;p54"/>
          <p:cNvCxnSpPr/>
          <p:nvPr/>
        </p:nvCxnSpPr>
        <p:spPr>
          <a:xfrm rot="10800000">
            <a:off x="2533902" y="2923906"/>
            <a:ext cx="0" cy="363994"/>
          </a:xfrm>
          <a:prstGeom prst="straightConnector1">
            <a:avLst/>
          </a:prstGeom>
          <a:noFill/>
          <a:ln w="12700" cap="flat" cmpd="sng">
            <a:solidFill>
              <a:srgbClr val="F0D3E3"/>
            </a:solidFill>
            <a:prstDash val="solid"/>
            <a:miter lim="800000"/>
            <a:headEnd type="oval" w="med" len="med"/>
            <a:tailEnd type="none" w="sm" len="sm"/>
          </a:ln>
        </p:spPr>
      </p:cxnSp>
      <p:cxnSp>
        <p:nvCxnSpPr>
          <p:cNvPr id="799" name="Google Shape;799;p54"/>
          <p:cNvCxnSpPr/>
          <p:nvPr/>
        </p:nvCxnSpPr>
        <p:spPr>
          <a:xfrm rot="10800000">
            <a:off x="5226288" y="2879902"/>
            <a:ext cx="0" cy="363994"/>
          </a:xfrm>
          <a:prstGeom prst="straightConnector1">
            <a:avLst/>
          </a:prstGeom>
          <a:noFill/>
          <a:ln w="12700" cap="flat" cmpd="sng">
            <a:solidFill>
              <a:srgbClr val="F0D3E3"/>
            </a:solidFill>
            <a:prstDash val="solid"/>
            <a:miter lim="800000"/>
            <a:headEnd type="oval" w="med" len="med"/>
            <a:tailEnd type="none" w="sm" len="sm"/>
          </a:ln>
        </p:spPr>
      </p:cxnSp>
      <p:cxnSp>
        <p:nvCxnSpPr>
          <p:cNvPr id="800" name="Google Shape;800;p54"/>
          <p:cNvCxnSpPr/>
          <p:nvPr/>
        </p:nvCxnSpPr>
        <p:spPr>
          <a:xfrm rot="10800000">
            <a:off x="7957437" y="2879902"/>
            <a:ext cx="0" cy="363994"/>
          </a:xfrm>
          <a:prstGeom prst="straightConnector1">
            <a:avLst/>
          </a:prstGeom>
          <a:noFill/>
          <a:ln w="12700" cap="flat" cmpd="sng">
            <a:solidFill>
              <a:srgbClr val="F0D3E3"/>
            </a:solidFill>
            <a:prstDash val="solid"/>
            <a:miter lim="800000"/>
            <a:headEnd type="oval" w="med" len="med"/>
            <a:tailEnd type="none" w="sm" len="sm"/>
          </a:ln>
        </p:spPr>
      </p:cxnSp>
      <p:sp>
        <p:nvSpPr>
          <p:cNvPr id="832" name="Google Shape;832;p54"/>
          <p:cNvSpPr txBox="1"/>
          <p:nvPr/>
        </p:nvSpPr>
        <p:spPr>
          <a:xfrm>
            <a:off x="315319" y="785925"/>
            <a:ext cx="2104567" cy="1661993"/>
          </a:xfrm>
          <a:prstGeom prst="rect">
            <a:avLst/>
          </a:prstGeom>
          <a:noFill/>
          <a:ln>
            <a:noFill/>
          </a:ln>
        </p:spPr>
        <p:txBody>
          <a:bodyPr spcFirstLastPara="1" wrap="square" lIns="0" tIns="0" rIns="0" bIns="0" anchor="t" anchorCtr="0">
            <a:spAutoFit/>
          </a:bodyPr>
          <a:lstStyle/>
          <a:p>
            <a:pPr algn="ctr">
              <a:lnSpc>
                <a:spcPct val="150000"/>
              </a:lnSpc>
            </a:pPr>
            <a:r>
              <a:rPr lang="en-US" altLang="zh-CN" sz="1200" b="1" dirty="0">
                <a:solidFill>
                  <a:srgbClr val="A43975"/>
                </a:solidFill>
                <a:latin typeface="+mn-lt"/>
                <a:ea typeface="" charset="-122"/>
                <a:cs typeface="" charset="-122"/>
              </a:rPr>
              <a:t>Global Internet users</a:t>
            </a:r>
            <a:r>
              <a:rPr lang="zh-CN" altLang="en-US" sz="1200" b="1" dirty="0">
                <a:solidFill>
                  <a:srgbClr val="A43975"/>
                </a:solidFill>
                <a:latin typeface="+mn-lt"/>
                <a:ea typeface="" charset="-122"/>
                <a:cs typeface="" charset="-122"/>
              </a:rPr>
              <a:t>：</a:t>
            </a:r>
            <a:endParaRPr lang="en-US" altLang="zh-CN" sz="1200" b="1" dirty="0">
              <a:solidFill>
                <a:srgbClr val="A43975"/>
              </a:solidFill>
              <a:latin typeface="+mn-lt"/>
              <a:ea typeface="" charset="-122"/>
              <a:cs typeface="" charset="-122"/>
            </a:endParaRPr>
          </a:p>
          <a:p>
            <a:pPr>
              <a:lnSpc>
                <a:spcPct val="150000"/>
              </a:lnSpc>
            </a:pPr>
            <a:r>
              <a:rPr lang="en-US" altLang="zh-CN" sz="1200" b="1" dirty="0">
                <a:solidFill>
                  <a:srgbClr val="A43975"/>
                </a:solidFill>
                <a:latin typeface="+mn-lt"/>
                <a:ea typeface="" charset="-122"/>
                <a:cs typeface="" charset="-122"/>
              </a:rPr>
              <a:t>uses the Internet protocol suite (TCP/IP) to communicate between networks and devices.</a:t>
            </a:r>
          </a:p>
          <a:p>
            <a:pPr>
              <a:lnSpc>
                <a:spcPct val="150000"/>
              </a:lnSpc>
            </a:pPr>
            <a:endParaRPr lang="en-US" altLang="zh-CN" sz="1200" b="1" dirty="0">
              <a:solidFill>
                <a:srgbClr val="A43975"/>
              </a:solidFill>
              <a:latin typeface="+mn-lt"/>
              <a:ea typeface="" charset="-122"/>
              <a:cs typeface="" charset="-122"/>
            </a:endParaRPr>
          </a:p>
        </p:txBody>
      </p:sp>
      <p:sp>
        <p:nvSpPr>
          <p:cNvPr id="834" name="Google Shape;834;p54"/>
          <p:cNvSpPr txBox="1"/>
          <p:nvPr/>
        </p:nvSpPr>
        <p:spPr>
          <a:xfrm>
            <a:off x="2634130" y="952088"/>
            <a:ext cx="2427754" cy="1107996"/>
          </a:xfrm>
          <a:prstGeom prst="rect">
            <a:avLst/>
          </a:prstGeom>
          <a:noFill/>
          <a:ln>
            <a:noFill/>
          </a:ln>
        </p:spPr>
        <p:txBody>
          <a:bodyPr spcFirstLastPara="1" wrap="square" lIns="0" tIns="0" rIns="0" bIns="0" anchor="t" anchorCtr="0">
            <a:spAutoFit/>
          </a:bodyPr>
          <a:lstStyle/>
          <a:p>
            <a:pPr lvl="0" algn="just">
              <a:lnSpc>
                <a:spcPct val="150000"/>
              </a:lnSpc>
            </a:pPr>
            <a:r>
              <a:rPr lang="en-US" altLang="zh-CN" sz="1200" b="1" dirty="0">
                <a:solidFill>
                  <a:srgbClr val="A43975"/>
                </a:solidFill>
                <a:latin typeface="+mn-lt"/>
                <a:ea typeface="" charset="-122"/>
                <a:cs typeface="" charset="-122"/>
                <a:sym typeface="" charset="-122"/>
              </a:rPr>
              <a:t>Animation of tableau graphics, </a:t>
            </a:r>
          </a:p>
          <a:p>
            <a:pPr lvl="0" algn="just">
              <a:lnSpc>
                <a:spcPct val="150000"/>
              </a:lnSpc>
            </a:pPr>
            <a:r>
              <a:rPr lang="en-US" altLang="zh-CN" sz="1200" b="1" dirty="0">
                <a:solidFill>
                  <a:srgbClr val="A43975"/>
                </a:solidFill>
                <a:latin typeface="+mn-lt"/>
                <a:ea typeface="" charset="-122"/>
                <a:cs typeface="" charset="-122"/>
                <a:sym typeface="" charset="-122"/>
              </a:rPr>
              <a:t>pie chart, bar chart, radar chart, time-series plot, violin plot, and correlation matrix</a:t>
            </a:r>
          </a:p>
        </p:txBody>
      </p:sp>
      <p:sp>
        <p:nvSpPr>
          <p:cNvPr id="835" name="Google Shape;835;p54"/>
          <p:cNvSpPr txBox="1"/>
          <p:nvPr/>
        </p:nvSpPr>
        <p:spPr>
          <a:xfrm>
            <a:off x="4431371" y="3386886"/>
            <a:ext cx="1971167" cy="1107996"/>
          </a:xfrm>
          <a:prstGeom prst="rect">
            <a:avLst/>
          </a:prstGeom>
          <a:noFill/>
          <a:ln>
            <a:noFill/>
          </a:ln>
        </p:spPr>
        <p:txBody>
          <a:bodyPr spcFirstLastPara="1" wrap="square" lIns="0" tIns="0" rIns="0" bIns="0" anchor="t" anchorCtr="0">
            <a:spAutoFit/>
          </a:bodyPr>
          <a:lstStyle/>
          <a:p>
            <a:pPr lvl="0" algn="ctr">
              <a:lnSpc>
                <a:spcPct val="150000"/>
              </a:lnSpc>
            </a:pPr>
            <a:r>
              <a:rPr lang="en-US" altLang="zh-CN" sz="1200" b="1" dirty="0">
                <a:solidFill>
                  <a:srgbClr val="A43975"/>
                </a:solidFill>
                <a:latin typeface="" charset="-122"/>
                <a:ea typeface="" charset="-122"/>
                <a:cs typeface="" charset="-122"/>
                <a:sym typeface="" charset="-122"/>
              </a:rPr>
              <a:t>Real-life scenario: </a:t>
            </a:r>
          </a:p>
          <a:p>
            <a:pPr lvl="0" algn="just">
              <a:lnSpc>
                <a:spcPct val="150000"/>
              </a:lnSpc>
            </a:pPr>
            <a:r>
              <a:rPr lang="en-US" altLang="zh-CN" sz="1200" b="1" dirty="0">
                <a:solidFill>
                  <a:srgbClr val="A43975"/>
                </a:solidFill>
                <a:latin typeface="" charset="-122"/>
                <a:ea typeface="" charset="-122"/>
                <a:cs typeface="" charset="-122"/>
                <a:sym typeface="" charset="-122"/>
              </a:rPr>
              <a:t>Assist people in related industries/research areas to make decisions and use.</a:t>
            </a:r>
            <a:endParaRPr sz="1200" b="1" dirty="0"/>
          </a:p>
        </p:txBody>
      </p:sp>
      <p:sp>
        <p:nvSpPr>
          <p:cNvPr id="836" name="Google Shape;836;p54"/>
          <p:cNvSpPr txBox="1"/>
          <p:nvPr/>
        </p:nvSpPr>
        <p:spPr>
          <a:xfrm>
            <a:off x="5226288" y="1002106"/>
            <a:ext cx="3473850" cy="1107996"/>
          </a:xfrm>
          <a:prstGeom prst="rect">
            <a:avLst/>
          </a:prstGeom>
          <a:noFill/>
          <a:ln>
            <a:noFill/>
          </a:ln>
        </p:spPr>
        <p:txBody>
          <a:bodyPr spcFirstLastPara="1" wrap="square" lIns="0" tIns="0" rIns="0" bIns="0" anchor="t" anchorCtr="0">
            <a:spAutoFit/>
          </a:bodyPr>
          <a:lstStyle/>
          <a:p>
            <a:pPr lvl="0" algn="ctr"/>
            <a:r>
              <a:rPr lang="en-US" altLang="zh-CN" sz="1200" b="1" dirty="0">
                <a:solidFill>
                  <a:srgbClr val="A43975"/>
                </a:solidFill>
                <a:latin typeface="+mn-lt"/>
                <a:ea typeface="" charset="-122"/>
                <a:cs typeface="" charset="-122"/>
                <a:sym typeface="" charset="-122"/>
              </a:rPr>
              <a:t>Special Findings to Highlight</a:t>
            </a:r>
          </a:p>
          <a:p>
            <a:pPr marL="171450" lvl="0" indent="-171450" algn="just">
              <a:buFont typeface="Arial" panose="020B0604020202090204" pitchFamily="34" charset="0"/>
              <a:buChar char="•"/>
            </a:pPr>
            <a:r>
              <a:rPr lang="en-US" altLang="zh-CN" sz="1200" dirty="0">
                <a:solidFill>
                  <a:srgbClr val="A43975"/>
                </a:solidFill>
                <a:latin typeface="+mn-lt"/>
                <a:ea typeface="" charset="-122"/>
                <a:cs typeface="" charset="-122"/>
                <a:sym typeface="" charset="-122"/>
              </a:rPr>
              <a:t>The correlation between GDP and the internet user percentage is actually lower than expected.</a:t>
            </a:r>
          </a:p>
          <a:p>
            <a:pPr marL="171450" lvl="0" indent="-171450" algn="just">
              <a:buFont typeface="Arial" panose="020B0604020202090204" pitchFamily="34" charset="0"/>
              <a:buChar char="•"/>
            </a:pPr>
            <a:r>
              <a:rPr lang="en-US" altLang="zh-CN" sz="1200" dirty="0">
                <a:solidFill>
                  <a:srgbClr val="A43975"/>
                </a:solidFill>
                <a:latin typeface="+mn-lt"/>
                <a:ea typeface="" charset="-122"/>
                <a:cs typeface="" charset="-122"/>
                <a:sym typeface="" charset="-122"/>
              </a:rPr>
              <a:t>The United States is not in the top 10 countries with highest internet user penetration rate in the year 2020.</a:t>
            </a:r>
          </a:p>
        </p:txBody>
      </p:sp>
      <p:sp>
        <p:nvSpPr>
          <p:cNvPr id="837" name="Google Shape;837;p54"/>
          <p:cNvSpPr txBox="1"/>
          <p:nvPr/>
        </p:nvSpPr>
        <p:spPr>
          <a:xfrm>
            <a:off x="7040089" y="3389441"/>
            <a:ext cx="1781164" cy="1107996"/>
          </a:xfrm>
          <a:prstGeom prst="rect">
            <a:avLst/>
          </a:prstGeom>
          <a:noFill/>
          <a:ln>
            <a:noFill/>
          </a:ln>
        </p:spPr>
        <p:txBody>
          <a:bodyPr spcFirstLastPara="1" wrap="square" lIns="0" tIns="0" rIns="0" bIns="0" anchor="t" anchorCtr="0">
            <a:spAutoFit/>
          </a:bodyPr>
          <a:lstStyle/>
          <a:p>
            <a:pPr lvl="0" algn="just">
              <a:lnSpc>
                <a:spcPct val="150000"/>
              </a:lnSpc>
            </a:pPr>
            <a:r>
              <a:rPr lang="en-US" altLang="zh-CN" sz="1200" b="1" dirty="0">
                <a:solidFill>
                  <a:srgbClr val="A43975"/>
                </a:solidFill>
                <a:latin typeface="" charset="-122"/>
                <a:ea typeface="" charset="-122"/>
                <a:cs typeface="" charset="-122"/>
                <a:sym typeface="" charset="-122"/>
              </a:rPr>
              <a:t>Data</a:t>
            </a:r>
            <a:r>
              <a:rPr lang="en-US" altLang="zh-CN" sz="1200" dirty="0">
                <a:solidFill>
                  <a:srgbClr val="A43975"/>
                </a:solidFill>
                <a:latin typeface="" charset="-122"/>
                <a:ea typeface="" charset="-122"/>
                <a:cs typeface="" charset="-122"/>
                <a:sym typeface="" charset="-122"/>
              </a:rPr>
              <a:t> </a:t>
            </a:r>
            <a:r>
              <a:rPr lang="en-US" altLang="zh-CN" sz="1200" b="1" dirty="0">
                <a:solidFill>
                  <a:srgbClr val="A43975"/>
                </a:solidFill>
                <a:latin typeface="" charset="-122"/>
                <a:ea typeface="" charset="-122"/>
                <a:cs typeface="" charset="-122"/>
                <a:sym typeface="" charset="-122"/>
              </a:rPr>
              <a:t>visualization helps us analyze the data and interpret the results more efficiently.</a:t>
            </a:r>
            <a:endParaRPr sz="1200" dirty="0"/>
          </a:p>
        </p:txBody>
      </p:sp>
      <p:sp>
        <p:nvSpPr>
          <p:cNvPr id="839" name="Google Shape;839;p54"/>
          <p:cNvSpPr txBox="1"/>
          <p:nvPr/>
        </p:nvSpPr>
        <p:spPr>
          <a:xfrm>
            <a:off x="163210" y="128110"/>
            <a:ext cx="4807483" cy="376996"/>
          </a:xfrm>
          <a:prstGeom prst="rect">
            <a:avLst/>
          </a:prstGeom>
          <a:noFill/>
          <a:ln>
            <a:noFill/>
          </a:ln>
        </p:spPr>
        <p:txBody>
          <a:bodyPr spcFirstLastPara="1" wrap="square" lIns="68575" tIns="34275" rIns="68575" bIns="34275" anchor="t" anchorCtr="0">
            <a:spAutoFit/>
          </a:bodyPr>
          <a:lstStyle/>
          <a:p>
            <a:pPr lvl="0" algn="just"/>
            <a:r>
              <a:rPr lang="en-US" altLang="zh-CN" sz="2000" b="1" dirty="0">
                <a:solidFill>
                  <a:schemeClr val="lt1"/>
                </a:solidFill>
                <a:latin typeface="" charset="-122"/>
                <a:ea typeface="" charset="-122"/>
                <a:cs typeface="" charset="-122"/>
                <a:sym typeface="" charset="-122"/>
              </a:rPr>
              <a:t>Summary and Conclusion</a:t>
            </a:r>
          </a:p>
        </p:txBody>
      </p:sp>
      <p:grpSp>
        <p:nvGrpSpPr>
          <p:cNvPr id="2" name="组合 1"/>
          <p:cNvGrpSpPr/>
          <p:nvPr/>
        </p:nvGrpSpPr>
        <p:grpSpPr>
          <a:xfrm>
            <a:off x="1895554" y="3427495"/>
            <a:ext cx="1267511" cy="1157975"/>
            <a:chOff x="1895554" y="3427495"/>
            <a:chExt cx="1267511" cy="1157975"/>
          </a:xfrm>
        </p:grpSpPr>
        <p:pic>
          <p:nvPicPr>
            <p:cNvPr id="78" name="图片 77"/>
            <p:cNvPicPr/>
            <p:nvPr/>
          </p:nvPicPr>
          <p:blipFill>
            <a:blip r:embed="rId4"/>
            <a:stretch>
              <a:fillRect/>
            </a:stretch>
          </p:blipFill>
          <p:spPr>
            <a:xfrm>
              <a:off x="1895554" y="3427495"/>
              <a:ext cx="1267511" cy="319116"/>
            </a:xfrm>
            <a:prstGeom prst="rect">
              <a:avLst/>
            </a:prstGeom>
          </p:spPr>
        </p:pic>
        <p:pic>
          <p:nvPicPr>
            <p:cNvPr id="79" name="图片 78"/>
            <p:cNvPicPr/>
            <p:nvPr/>
          </p:nvPicPr>
          <p:blipFill>
            <a:blip r:embed="rId5"/>
            <a:stretch>
              <a:fillRect/>
            </a:stretch>
          </p:blipFill>
          <p:spPr>
            <a:xfrm>
              <a:off x="2267777" y="3753600"/>
              <a:ext cx="523066" cy="424004"/>
            </a:xfrm>
            <a:prstGeom prst="rect">
              <a:avLst/>
            </a:prstGeom>
          </p:spPr>
        </p:pic>
        <p:pic>
          <p:nvPicPr>
            <p:cNvPr id="80" name="图片 79"/>
            <p:cNvPicPr/>
            <p:nvPr/>
          </p:nvPicPr>
          <p:blipFill>
            <a:blip r:embed="rId6"/>
            <a:stretch>
              <a:fillRect/>
            </a:stretch>
          </p:blipFill>
          <p:spPr>
            <a:xfrm>
              <a:off x="2028685" y="4266354"/>
              <a:ext cx="1032742" cy="319116"/>
            </a:xfrm>
            <a:prstGeom prst="rect">
              <a:avLst/>
            </a:prstGeom>
          </p:spPr>
        </p:pic>
      </p:grpSp>
      <p:sp>
        <p:nvSpPr>
          <p:cNvPr id="3" name="灯片编号占位符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18</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32"/>
                                        </p:tgtEl>
                                        <p:attrNameLst>
                                          <p:attrName>style.visibility</p:attrName>
                                        </p:attrNameLst>
                                      </p:cBhvr>
                                      <p:to>
                                        <p:strVal val="visible"/>
                                      </p:to>
                                    </p:set>
                                    <p:animEffect transition="in" filter="fade">
                                      <p:cBhvr>
                                        <p:cTn id="7" dur="500"/>
                                        <p:tgtEl>
                                          <p:spTgt spid="8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34"/>
                                        </p:tgtEl>
                                        <p:attrNameLst>
                                          <p:attrName>style.visibility</p:attrName>
                                        </p:attrNameLst>
                                      </p:cBhvr>
                                      <p:to>
                                        <p:strVal val="visible"/>
                                      </p:to>
                                    </p:set>
                                    <p:animEffect transition="in" filter="fade">
                                      <p:cBhvr>
                                        <p:cTn id="17" dur="500"/>
                                        <p:tgtEl>
                                          <p:spTgt spid="83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35"/>
                                        </p:tgtEl>
                                        <p:attrNameLst>
                                          <p:attrName>style.visibility</p:attrName>
                                        </p:attrNameLst>
                                      </p:cBhvr>
                                      <p:to>
                                        <p:strVal val="visible"/>
                                      </p:to>
                                    </p:set>
                                    <p:animEffect transition="in" filter="fade">
                                      <p:cBhvr>
                                        <p:cTn id="22" dur="500"/>
                                        <p:tgtEl>
                                          <p:spTgt spid="83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36"/>
                                        </p:tgtEl>
                                        <p:attrNameLst>
                                          <p:attrName>style.visibility</p:attrName>
                                        </p:attrNameLst>
                                      </p:cBhvr>
                                      <p:to>
                                        <p:strVal val="visible"/>
                                      </p:to>
                                    </p:set>
                                    <p:animEffect transition="in" filter="fade">
                                      <p:cBhvr>
                                        <p:cTn id="27" dur="500"/>
                                        <p:tgtEl>
                                          <p:spTgt spid="83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37"/>
                                        </p:tgtEl>
                                        <p:attrNameLst>
                                          <p:attrName>style.visibility</p:attrName>
                                        </p:attrNameLst>
                                      </p:cBhvr>
                                      <p:to>
                                        <p:strVal val="visible"/>
                                      </p:to>
                                    </p:set>
                                    <p:animEffect transition="in" filter="fade">
                                      <p:cBhvr>
                                        <p:cTn id="32" dur="500"/>
                                        <p:tgtEl>
                                          <p:spTgt spid="8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 name="矩形 1"/>
          <p:cNvSpPr/>
          <p:nvPr/>
        </p:nvSpPr>
        <p:spPr>
          <a:xfrm>
            <a:off x="5080" y="0"/>
            <a:ext cx="9138920" cy="60960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solidFill>
                <a:schemeClr val="accent2"/>
              </a:solidFill>
            </a:endParaRPr>
          </a:p>
        </p:txBody>
      </p:sp>
      <p:sp>
        <p:nvSpPr>
          <p:cNvPr id="298" name="Google Shape;298;p37"/>
          <p:cNvSpPr txBox="1"/>
          <p:nvPr/>
        </p:nvSpPr>
        <p:spPr>
          <a:xfrm>
            <a:off x="344305" y="124527"/>
            <a:ext cx="8265300" cy="369332"/>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panose="020B0604020202090204"/>
              <a:buNone/>
            </a:pPr>
            <a:r>
              <a:rPr lang="en-US" sz="2400" b="1" dirty="0">
                <a:solidFill>
                  <a:srgbClr val="652D74"/>
                </a:solidFill>
                <a:latin typeface="" charset="-122"/>
                <a:ea typeface="" charset="-122"/>
                <a:cs typeface="" charset="-122"/>
                <a:sym typeface="" charset="-122"/>
              </a:rPr>
              <a:t>Future Directions</a:t>
            </a:r>
            <a:endParaRPr sz="2400" b="1" dirty="0">
              <a:solidFill>
                <a:srgbClr val="652D74"/>
              </a:solidFill>
              <a:latin typeface="" charset="-122"/>
              <a:ea typeface="" charset="-122"/>
              <a:cs typeface="" charset="-122"/>
              <a:sym typeface="" charset="-122"/>
            </a:endParaRPr>
          </a:p>
        </p:txBody>
      </p:sp>
      <p:sp>
        <p:nvSpPr>
          <p:cNvPr id="3" name="灯片编号占位符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19</a:t>
            </a:fld>
            <a:endParaRPr lang="zh-CN" altLang="en-US"/>
          </a:p>
        </p:txBody>
      </p:sp>
      <p:graphicFrame>
        <p:nvGraphicFramePr>
          <p:cNvPr id="6" name="图示 5">
            <a:extLst>
              <a:ext uri="{FF2B5EF4-FFF2-40B4-BE49-F238E27FC236}">
                <a16:creationId xmlns:a16="http://schemas.microsoft.com/office/drawing/2014/main" id="{928472FE-1683-AE4B-53C2-111346F79836}"/>
              </a:ext>
            </a:extLst>
          </p:cNvPr>
          <p:cNvGraphicFramePr/>
          <p:nvPr>
            <p:extLst>
              <p:ext uri="{D42A27DB-BD31-4B8C-83A1-F6EECF244321}">
                <p14:modId xmlns:p14="http://schemas.microsoft.com/office/powerpoint/2010/main" val="167991918"/>
              </p:ext>
            </p:extLst>
          </p:nvPr>
        </p:nvGraphicFramePr>
        <p:xfrm>
          <a:off x="817677" y="734127"/>
          <a:ext cx="7318555"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5"/>
          <p:cNvSpPr/>
          <p:nvPr/>
        </p:nvSpPr>
        <p:spPr>
          <a:xfrm>
            <a:off x="4698691" y="971585"/>
            <a:ext cx="2928817" cy="3322737"/>
          </a:xfrm>
          <a:prstGeom prst="roundRect">
            <a:avLst>
              <a:gd name="adj" fmla="val 6764"/>
            </a:avLst>
          </a:prstGeom>
          <a:gradFill>
            <a:gsLst>
              <a:gs pos="0">
                <a:schemeClr val="accent1"/>
              </a:gs>
              <a:gs pos="100000">
                <a:schemeClr val="accent2"/>
              </a:gs>
            </a:gsLst>
            <a:lin ang="13500000"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16" name="Google Shape;116;p25"/>
          <p:cNvSpPr/>
          <p:nvPr/>
        </p:nvSpPr>
        <p:spPr>
          <a:xfrm>
            <a:off x="1080647" y="1147822"/>
            <a:ext cx="527399" cy="529721"/>
          </a:xfrm>
          <a:custGeom>
            <a:avLst/>
            <a:gdLst/>
            <a:ahLst/>
            <a:cxnLst/>
            <a:rect l="l" t="t" r="r" b="b"/>
            <a:pathLst>
              <a:path w="96" h="96" extrusionOk="0">
                <a:moveTo>
                  <a:pt x="94" y="36"/>
                </a:moveTo>
                <a:cubicBezTo>
                  <a:pt x="92" y="36"/>
                  <a:pt x="92" y="36"/>
                  <a:pt x="92" y="36"/>
                </a:cubicBezTo>
                <a:cubicBezTo>
                  <a:pt x="92" y="26"/>
                  <a:pt x="92" y="26"/>
                  <a:pt x="92" y="26"/>
                </a:cubicBezTo>
                <a:cubicBezTo>
                  <a:pt x="92" y="25"/>
                  <a:pt x="91" y="24"/>
                  <a:pt x="90" y="24"/>
                </a:cubicBezTo>
                <a:cubicBezTo>
                  <a:pt x="70" y="24"/>
                  <a:pt x="70" y="24"/>
                  <a:pt x="70" y="24"/>
                </a:cubicBezTo>
                <a:cubicBezTo>
                  <a:pt x="69" y="24"/>
                  <a:pt x="68" y="25"/>
                  <a:pt x="68" y="26"/>
                </a:cubicBezTo>
                <a:cubicBezTo>
                  <a:pt x="68" y="36"/>
                  <a:pt x="68" y="36"/>
                  <a:pt x="68" y="36"/>
                </a:cubicBezTo>
                <a:cubicBezTo>
                  <a:pt x="66" y="36"/>
                  <a:pt x="66" y="36"/>
                  <a:pt x="66" y="36"/>
                </a:cubicBezTo>
                <a:cubicBezTo>
                  <a:pt x="65" y="36"/>
                  <a:pt x="64" y="37"/>
                  <a:pt x="64" y="38"/>
                </a:cubicBezTo>
                <a:cubicBezTo>
                  <a:pt x="64" y="52"/>
                  <a:pt x="64" y="52"/>
                  <a:pt x="64" y="52"/>
                </a:cubicBezTo>
                <a:cubicBezTo>
                  <a:pt x="40" y="52"/>
                  <a:pt x="40" y="52"/>
                  <a:pt x="40" y="52"/>
                </a:cubicBezTo>
                <a:cubicBezTo>
                  <a:pt x="40" y="30"/>
                  <a:pt x="40" y="30"/>
                  <a:pt x="40" y="30"/>
                </a:cubicBezTo>
                <a:cubicBezTo>
                  <a:pt x="40" y="29"/>
                  <a:pt x="39" y="28"/>
                  <a:pt x="38" y="28"/>
                </a:cubicBezTo>
                <a:cubicBezTo>
                  <a:pt x="36" y="28"/>
                  <a:pt x="36" y="28"/>
                  <a:pt x="36" y="28"/>
                </a:cubicBezTo>
                <a:cubicBezTo>
                  <a:pt x="36" y="14"/>
                  <a:pt x="36" y="14"/>
                  <a:pt x="36" y="14"/>
                </a:cubicBezTo>
                <a:cubicBezTo>
                  <a:pt x="36" y="13"/>
                  <a:pt x="35" y="12"/>
                  <a:pt x="34" y="12"/>
                </a:cubicBezTo>
                <a:cubicBezTo>
                  <a:pt x="20" y="12"/>
                  <a:pt x="20" y="12"/>
                  <a:pt x="20" y="12"/>
                </a:cubicBezTo>
                <a:cubicBezTo>
                  <a:pt x="20" y="2"/>
                  <a:pt x="20" y="2"/>
                  <a:pt x="20" y="2"/>
                </a:cubicBezTo>
                <a:cubicBezTo>
                  <a:pt x="20" y="1"/>
                  <a:pt x="19" y="0"/>
                  <a:pt x="18" y="0"/>
                </a:cubicBezTo>
                <a:cubicBezTo>
                  <a:pt x="17" y="0"/>
                  <a:pt x="16" y="1"/>
                  <a:pt x="16" y="2"/>
                </a:cubicBezTo>
                <a:cubicBezTo>
                  <a:pt x="16" y="12"/>
                  <a:pt x="16" y="12"/>
                  <a:pt x="16" y="12"/>
                </a:cubicBezTo>
                <a:cubicBezTo>
                  <a:pt x="6" y="12"/>
                  <a:pt x="6" y="12"/>
                  <a:pt x="6" y="12"/>
                </a:cubicBezTo>
                <a:cubicBezTo>
                  <a:pt x="5" y="12"/>
                  <a:pt x="4" y="13"/>
                  <a:pt x="4" y="14"/>
                </a:cubicBezTo>
                <a:cubicBezTo>
                  <a:pt x="4" y="28"/>
                  <a:pt x="4" y="28"/>
                  <a:pt x="4" y="28"/>
                </a:cubicBezTo>
                <a:cubicBezTo>
                  <a:pt x="2" y="28"/>
                  <a:pt x="2" y="28"/>
                  <a:pt x="2" y="28"/>
                </a:cubicBezTo>
                <a:cubicBezTo>
                  <a:pt x="1" y="28"/>
                  <a:pt x="0" y="29"/>
                  <a:pt x="0" y="30"/>
                </a:cubicBezTo>
                <a:cubicBezTo>
                  <a:pt x="0" y="94"/>
                  <a:pt x="0" y="94"/>
                  <a:pt x="0" y="94"/>
                </a:cubicBezTo>
                <a:cubicBezTo>
                  <a:pt x="0" y="95"/>
                  <a:pt x="1" y="96"/>
                  <a:pt x="2" y="96"/>
                </a:cubicBezTo>
                <a:cubicBezTo>
                  <a:pt x="12" y="96"/>
                  <a:pt x="12" y="96"/>
                  <a:pt x="12" y="96"/>
                </a:cubicBezTo>
                <a:cubicBezTo>
                  <a:pt x="12" y="86"/>
                  <a:pt x="12" y="86"/>
                  <a:pt x="12" y="86"/>
                </a:cubicBezTo>
                <a:cubicBezTo>
                  <a:pt x="12" y="85"/>
                  <a:pt x="13" y="84"/>
                  <a:pt x="14" y="84"/>
                </a:cubicBezTo>
                <a:cubicBezTo>
                  <a:pt x="22" y="84"/>
                  <a:pt x="22" y="84"/>
                  <a:pt x="22" y="84"/>
                </a:cubicBezTo>
                <a:cubicBezTo>
                  <a:pt x="23" y="84"/>
                  <a:pt x="24" y="85"/>
                  <a:pt x="24" y="86"/>
                </a:cubicBezTo>
                <a:cubicBezTo>
                  <a:pt x="24" y="96"/>
                  <a:pt x="24" y="96"/>
                  <a:pt x="24" y="96"/>
                </a:cubicBezTo>
                <a:cubicBezTo>
                  <a:pt x="76" y="96"/>
                  <a:pt x="76" y="96"/>
                  <a:pt x="76" y="96"/>
                </a:cubicBezTo>
                <a:cubicBezTo>
                  <a:pt x="76" y="86"/>
                  <a:pt x="76" y="86"/>
                  <a:pt x="76" y="86"/>
                </a:cubicBezTo>
                <a:cubicBezTo>
                  <a:pt x="76" y="85"/>
                  <a:pt x="77" y="84"/>
                  <a:pt x="78" y="84"/>
                </a:cubicBezTo>
                <a:cubicBezTo>
                  <a:pt x="86" y="84"/>
                  <a:pt x="86" y="84"/>
                  <a:pt x="86" y="84"/>
                </a:cubicBezTo>
                <a:cubicBezTo>
                  <a:pt x="87" y="84"/>
                  <a:pt x="88" y="85"/>
                  <a:pt x="88" y="86"/>
                </a:cubicBezTo>
                <a:cubicBezTo>
                  <a:pt x="88" y="96"/>
                  <a:pt x="88" y="96"/>
                  <a:pt x="88" y="96"/>
                </a:cubicBezTo>
                <a:cubicBezTo>
                  <a:pt x="94" y="96"/>
                  <a:pt x="94" y="96"/>
                  <a:pt x="94" y="96"/>
                </a:cubicBezTo>
                <a:cubicBezTo>
                  <a:pt x="95" y="96"/>
                  <a:pt x="96" y="95"/>
                  <a:pt x="96" y="94"/>
                </a:cubicBezTo>
                <a:cubicBezTo>
                  <a:pt x="96" y="38"/>
                  <a:pt x="96" y="38"/>
                  <a:pt x="96" y="38"/>
                </a:cubicBezTo>
                <a:cubicBezTo>
                  <a:pt x="96" y="37"/>
                  <a:pt x="95" y="36"/>
                  <a:pt x="94" y="36"/>
                </a:cubicBezTo>
                <a:close/>
                <a:moveTo>
                  <a:pt x="14" y="20"/>
                </a:moveTo>
                <a:cubicBezTo>
                  <a:pt x="26" y="20"/>
                  <a:pt x="26" y="20"/>
                  <a:pt x="26" y="20"/>
                </a:cubicBezTo>
                <a:cubicBezTo>
                  <a:pt x="27" y="20"/>
                  <a:pt x="28" y="21"/>
                  <a:pt x="28" y="22"/>
                </a:cubicBezTo>
                <a:cubicBezTo>
                  <a:pt x="28" y="23"/>
                  <a:pt x="27" y="24"/>
                  <a:pt x="26" y="24"/>
                </a:cubicBezTo>
                <a:cubicBezTo>
                  <a:pt x="14" y="24"/>
                  <a:pt x="14" y="24"/>
                  <a:pt x="14" y="24"/>
                </a:cubicBezTo>
                <a:cubicBezTo>
                  <a:pt x="13" y="24"/>
                  <a:pt x="12" y="23"/>
                  <a:pt x="12" y="22"/>
                </a:cubicBezTo>
                <a:cubicBezTo>
                  <a:pt x="12" y="21"/>
                  <a:pt x="13" y="20"/>
                  <a:pt x="14" y="20"/>
                </a:cubicBezTo>
                <a:close/>
                <a:moveTo>
                  <a:pt x="30" y="80"/>
                </a:moveTo>
                <a:cubicBezTo>
                  <a:pt x="10" y="80"/>
                  <a:pt x="10" y="80"/>
                  <a:pt x="10" y="80"/>
                </a:cubicBezTo>
                <a:cubicBezTo>
                  <a:pt x="9" y="80"/>
                  <a:pt x="8" y="79"/>
                  <a:pt x="8" y="78"/>
                </a:cubicBezTo>
                <a:cubicBezTo>
                  <a:pt x="8" y="77"/>
                  <a:pt x="9" y="76"/>
                  <a:pt x="10" y="76"/>
                </a:cubicBezTo>
                <a:cubicBezTo>
                  <a:pt x="30" y="76"/>
                  <a:pt x="30" y="76"/>
                  <a:pt x="30" y="76"/>
                </a:cubicBezTo>
                <a:cubicBezTo>
                  <a:pt x="31" y="76"/>
                  <a:pt x="32" y="77"/>
                  <a:pt x="32" y="78"/>
                </a:cubicBezTo>
                <a:cubicBezTo>
                  <a:pt x="32" y="79"/>
                  <a:pt x="31" y="80"/>
                  <a:pt x="30" y="80"/>
                </a:cubicBezTo>
                <a:close/>
                <a:moveTo>
                  <a:pt x="30" y="72"/>
                </a:moveTo>
                <a:cubicBezTo>
                  <a:pt x="10" y="72"/>
                  <a:pt x="10" y="72"/>
                  <a:pt x="10" y="72"/>
                </a:cubicBezTo>
                <a:cubicBezTo>
                  <a:pt x="9" y="72"/>
                  <a:pt x="8" y="71"/>
                  <a:pt x="8" y="70"/>
                </a:cubicBezTo>
                <a:cubicBezTo>
                  <a:pt x="8" y="69"/>
                  <a:pt x="9" y="68"/>
                  <a:pt x="10" y="68"/>
                </a:cubicBezTo>
                <a:cubicBezTo>
                  <a:pt x="30" y="68"/>
                  <a:pt x="30" y="68"/>
                  <a:pt x="30" y="68"/>
                </a:cubicBezTo>
                <a:cubicBezTo>
                  <a:pt x="31" y="68"/>
                  <a:pt x="32" y="69"/>
                  <a:pt x="32" y="70"/>
                </a:cubicBezTo>
                <a:cubicBezTo>
                  <a:pt x="32" y="71"/>
                  <a:pt x="31" y="72"/>
                  <a:pt x="30" y="72"/>
                </a:cubicBezTo>
                <a:close/>
                <a:moveTo>
                  <a:pt x="30" y="64"/>
                </a:moveTo>
                <a:cubicBezTo>
                  <a:pt x="10" y="64"/>
                  <a:pt x="10" y="64"/>
                  <a:pt x="10" y="64"/>
                </a:cubicBezTo>
                <a:cubicBezTo>
                  <a:pt x="9" y="64"/>
                  <a:pt x="8" y="63"/>
                  <a:pt x="8" y="62"/>
                </a:cubicBezTo>
                <a:cubicBezTo>
                  <a:pt x="8" y="61"/>
                  <a:pt x="9" y="60"/>
                  <a:pt x="10" y="60"/>
                </a:cubicBezTo>
                <a:cubicBezTo>
                  <a:pt x="30" y="60"/>
                  <a:pt x="30" y="60"/>
                  <a:pt x="30" y="60"/>
                </a:cubicBezTo>
                <a:cubicBezTo>
                  <a:pt x="31" y="60"/>
                  <a:pt x="32" y="61"/>
                  <a:pt x="32" y="62"/>
                </a:cubicBezTo>
                <a:cubicBezTo>
                  <a:pt x="32" y="63"/>
                  <a:pt x="31" y="64"/>
                  <a:pt x="30" y="64"/>
                </a:cubicBezTo>
                <a:close/>
                <a:moveTo>
                  <a:pt x="30" y="56"/>
                </a:moveTo>
                <a:cubicBezTo>
                  <a:pt x="10" y="56"/>
                  <a:pt x="10" y="56"/>
                  <a:pt x="10" y="56"/>
                </a:cubicBezTo>
                <a:cubicBezTo>
                  <a:pt x="9" y="56"/>
                  <a:pt x="8" y="55"/>
                  <a:pt x="8" y="54"/>
                </a:cubicBezTo>
                <a:cubicBezTo>
                  <a:pt x="8" y="53"/>
                  <a:pt x="9" y="52"/>
                  <a:pt x="10" y="52"/>
                </a:cubicBezTo>
                <a:cubicBezTo>
                  <a:pt x="30" y="52"/>
                  <a:pt x="30" y="52"/>
                  <a:pt x="30" y="52"/>
                </a:cubicBezTo>
                <a:cubicBezTo>
                  <a:pt x="31" y="52"/>
                  <a:pt x="32" y="53"/>
                  <a:pt x="32" y="54"/>
                </a:cubicBezTo>
                <a:cubicBezTo>
                  <a:pt x="32" y="55"/>
                  <a:pt x="31" y="56"/>
                  <a:pt x="30" y="56"/>
                </a:cubicBezTo>
                <a:close/>
                <a:moveTo>
                  <a:pt x="30" y="48"/>
                </a:moveTo>
                <a:cubicBezTo>
                  <a:pt x="10" y="48"/>
                  <a:pt x="10" y="48"/>
                  <a:pt x="10" y="48"/>
                </a:cubicBezTo>
                <a:cubicBezTo>
                  <a:pt x="9" y="48"/>
                  <a:pt x="8" y="47"/>
                  <a:pt x="8" y="46"/>
                </a:cubicBezTo>
                <a:cubicBezTo>
                  <a:pt x="8" y="45"/>
                  <a:pt x="9" y="44"/>
                  <a:pt x="10" y="44"/>
                </a:cubicBezTo>
                <a:cubicBezTo>
                  <a:pt x="30" y="44"/>
                  <a:pt x="30" y="44"/>
                  <a:pt x="30" y="44"/>
                </a:cubicBezTo>
                <a:cubicBezTo>
                  <a:pt x="31" y="44"/>
                  <a:pt x="32" y="45"/>
                  <a:pt x="32" y="46"/>
                </a:cubicBezTo>
                <a:cubicBezTo>
                  <a:pt x="32" y="47"/>
                  <a:pt x="31" y="48"/>
                  <a:pt x="30" y="48"/>
                </a:cubicBezTo>
                <a:close/>
                <a:moveTo>
                  <a:pt x="30" y="40"/>
                </a:moveTo>
                <a:cubicBezTo>
                  <a:pt x="10" y="40"/>
                  <a:pt x="10" y="40"/>
                  <a:pt x="10" y="40"/>
                </a:cubicBezTo>
                <a:cubicBezTo>
                  <a:pt x="9" y="40"/>
                  <a:pt x="8" y="39"/>
                  <a:pt x="8" y="38"/>
                </a:cubicBezTo>
                <a:cubicBezTo>
                  <a:pt x="8" y="37"/>
                  <a:pt x="9" y="36"/>
                  <a:pt x="10" y="36"/>
                </a:cubicBezTo>
                <a:cubicBezTo>
                  <a:pt x="30" y="36"/>
                  <a:pt x="30" y="36"/>
                  <a:pt x="30" y="36"/>
                </a:cubicBezTo>
                <a:cubicBezTo>
                  <a:pt x="31" y="36"/>
                  <a:pt x="32" y="37"/>
                  <a:pt x="32" y="38"/>
                </a:cubicBezTo>
                <a:cubicBezTo>
                  <a:pt x="32" y="39"/>
                  <a:pt x="31" y="40"/>
                  <a:pt x="30" y="40"/>
                </a:cubicBezTo>
                <a:close/>
                <a:moveTo>
                  <a:pt x="58" y="80"/>
                </a:moveTo>
                <a:cubicBezTo>
                  <a:pt x="46" y="80"/>
                  <a:pt x="46" y="80"/>
                  <a:pt x="46" y="80"/>
                </a:cubicBezTo>
                <a:cubicBezTo>
                  <a:pt x="45" y="80"/>
                  <a:pt x="44" y="79"/>
                  <a:pt x="44" y="78"/>
                </a:cubicBezTo>
                <a:cubicBezTo>
                  <a:pt x="44" y="77"/>
                  <a:pt x="45" y="76"/>
                  <a:pt x="46" y="76"/>
                </a:cubicBezTo>
                <a:cubicBezTo>
                  <a:pt x="58" y="76"/>
                  <a:pt x="58" y="76"/>
                  <a:pt x="58" y="76"/>
                </a:cubicBezTo>
                <a:cubicBezTo>
                  <a:pt x="59" y="76"/>
                  <a:pt x="60" y="77"/>
                  <a:pt x="60" y="78"/>
                </a:cubicBezTo>
                <a:cubicBezTo>
                  <a:pt x="60" y="79"/>
                  <a:pt x="59" y="80"/>
                  <a:pt x="58" y="80"/>
                </a:cubicBezTo>
                <a:close/>
                <a:moveTo>
                  <a:pt x="58" y="72"/>
                </a:moveTo>
                <a:cubicBezTo>
                  <a:pt x="46" y="72"/>
                  <a:pt x="46" y="72"/>
                  <a:pt x="46" y="72"/>
                </a:cubicBezTo>
                <a:cubicBezTo>
                  <a:pt x="45" y="72"/>
                  <a:pt x="44" y="71"/>
                  <a:pt x="44" y="70"/>
                </a:cubicBezTo>
                <a:cubicBezTo>
                  <a:pt x="44" y="69"/>
                  <a:pt x="45" y="68"/>
                  <a:pt x="46" y="68"/>
                </a:cubicBezTo>
                <a:cubicBezTo>
                  <a:pt x="58" y="68"/>
                  <a:pt x="58" y="68"/>
                  <a:pt x="58" y="68"/>
                </a:cubicBezTo>
                <a:cubicBezTo>
                  <a:pt x="59" y="68"/>
                  <a:pt x="60" y="69"/>
                  <a:pt x="60" y="70"/>
                </a:cubicBezTo>
                <a:cubicBezTo>
                  <a:pt x="60" y="71"/>
                  <a:pt x="59" y="72"/>
                  <a:pt x="58" y="72"/>
                </a:cubicBezTo>
                <a:close/>
                <a:moveTo>
                  <a:pt x="58" y="64"/>
                </a:moveTo>
                <a:cubicBezTo>
                  <a:pt x="46" y="64"/>
                  <a:pt x="46" y="64"/>
                  <a:pt x="46" y="64"/>
                </a:cubicBezTo>
                <a:cubicBezTo>
                  <a:pt x="45" y="64"/>
                  <a:pt x="44" y="63"/>
                  <a:pt x="44" y="62"/>
                </a:cubicBezTo>
                <a:cubicBezTo>
                  <a:pt x="44" y="61"/>
                  <a:pt x="45" y="60"/>
                  <a:pt x="46" y="60"/>
                </a:cubicBezTo>
                <a:cubicBezTo>
                  <a:pt x="58" y="60"/>
                  <a:pt x="58" y="60"/>
                  <a:pt x="58" y="60"/>
                </a:cubicBezTo>
                <a:cubicBezTo>
                  <a:pt x="59" y="60"/>
                  <a:pt x="60" y="61"/>
                  <a:pt x="60" y="62"/>
                </a:cubicBezTo>
                <a:cubicBezTo>
                  <a:pt x="60" y="63"/>
                  <a:pt x="59" y="64"/>
                  <a:pt x="58" y="64"/>
                </a:cubicBezTo>
                <a:close/>
                <a:moveTo>
                  <a:pt x="86" y="80"/>
                </a:moveTo>
                <a:cubicBezTo>
                  <a:pt x="74" y="80"/>
                  <a:pt x="74" y="80"/>
                  <a:pt x="74" y="80"/>
                </a:cubicBezTo>
                <a:cubicBezTo>
                  <a:pt x="73" y="80"/>
                  <a:pt x="72" y="79"/>
                  <a:pt x="72" y="78"/>
                </a:cubicBezTo>
                <a:cubicBezTo>
                  <a:pt x="72" y="77"/>
                  <a:pt x="73" y="76"/>
                  <a:pt x="74" y="76"/>
                </a:cubicBezTo>
                <a:cubicBezTo>
                  <a:pt x="86" y="76"/>
                  <a:pt x="86" y="76"/>
                  <a:pt x="86" y="76"/>
                </a:cubicBezTo>
                <a:cubicBezTo>
                  <a:pt x="87" y="76"/>
                  <a:pt x="88" y="77"/>
                  <a:pt x="88" y="78"/>
                </a:cubicBezTo>
                <a:cubicBezTo>
                  <a:pt x="88" y="79"/>
                  <a:pt x="87" y="80"/>
                  <a:pt x="86" y="80"/>
                </a:cubicBezTo>
                <a:close/>
                <a:moveTo>
                  <a:pt x="86" y="72"/>
                </a:moveTo>
                <a:cubicBezTo>
                  <a:pt x="74" y="72"/>
                  <a:pt x="74" y="72"/>
                  <a:pt x="74" y="72"/>
                </a:cubicBezTo>
                <a:cubicBezTo>
                  <a:pt x="73" y="72"/>
                  <a:pt x="72" y="71"/>
                  <a:pt x="72" y="70"/>
                </a:cubicBezTo>
                <a:cubicBezTo>
                  <a:pt x="72" y="69"/>
                  <a:pt x="73" y="68"/>
                  <a:pt x="74" y="68"/>
                </a:cubicBezTo>
                <a:cubicBezTo>
                  <a:pt x="86" y="68"/>
                  <a:pt x="86" y="68"/>
                  <a:pt x="86" y="68"/>
                </a:cubicBezTo>
                <a:cubicBezTo>
                  <a:pt x="87" y="68"/>
                  <a:pt x="88" y="69"/>
                  <a:pt x="88" y="70"/>
                </a:cubicBezTo>
                <a:cubicBezTo>
                  <a:pt x="88" y="71"/>
                  <a:pt x="87" y="72"/>
                  <a:pt x="86" y="72"/>
                </a:cubicBezTo>
                <a:close/>
                <a:moveTo>
                  <a:pt x="86" y="64"/>
                </a:moveTo>
                <a:cubicBezTo>
                  <a:pt x="74" y="64"/>
                  <a:pt x="74" y="64"/>
                  <a:pt x="74" y="64"/>
                </a:cubicBezTo>
                <a:cubicBezTo>
                  <a:pt x="73" y="64"/>
                  <a:pt x="72" y="63"/>
                  <a:pt x="72" y="62"/>
                </a:cubicBezTo>
                <a:cubicBezTo>
                  <a:pt x="72" y="61"/>
                  <a:pt x="73" y="60"/>
                  <a:pt x="74" y="60"/>
                </a:cubicBezTo>
                <a:cubicBezTo>
                  <a:pt x="86" y="60"/>
                  <a:pt x="86" y="60"/>
                  <a:pt x="86" y="60"/>
                </a:cubicBezTo>
                <a:cubicBezTo>
                  <a:pt x="87" y="60"/>
                  <a:pt x="88" y="61"/>
                  <a:pt x="88" y="62"/>
                </a:cubicBezTo>
                <a:cubicBezTo>
                  <a:pt x="88" y="63"/>
                  <a:pt x="87" y="64"/>
                  <a:pt x="86" y="64"/>
                </a:cubicBezTo>
                <a:close/>
                <a:moveTo>
                  <a:pt x="86" y="56"/>
                </a:moveTo>
                <a:cubicBezTo>
                  <a:pt x="74" y="56"/>
                  <a:pt x="74" y="56"/>
                  <a:pt x="74" y="56"/>
                </a:cubicBezTo>
                <a:cubicBezTo>
                  <a:pt x="73" y="56"/>
                  <a:pt x="72" y="55"/>
                  <a:pt x="72" y="54"/>
                </a:cubicBezTo>
                <a:cubicBezTo>
                  <a:pt x="72" y="53"/>
                  <a:pt x="73" y="52"/>
                  <a:pt x="74" y="52"/>
                </a:cubicBezTo>
                <a:cubicBezTo>
                  <a:pt x="86" y="52"/>
                  <a:pt x="86" y="52"/>
                  <a:pt x="86" y="52"/>
                </a:cubicBezTo>
                <a:cubicBezTo>
                  <a:pt x="87" y="52"/>
                  <a:pt x="88" y="53"/>
                  <a:pt x="88" y="54"/>
                </a:cubicBezTo>
                <a:cubicBezTo>
                  <a:pt x="88" y="55"/>
                  <a:pt x="87" y="56"/>
                  <a:pt x="86" y="56"/>
                </a:cubicBezTo>
                <a:close/>
                <a:moveTo>
                  <a:pt x="86" y="48"/>
                </a:moveTo>
                <a:cubicBezTo>
                  <a:pt x="74" y="48"/>
                  <a:pt x="74" y="48"/>
                  <a:pt x="74" y="48"/>
                </a:cubicBezTo>
                <a:cubicBezTo>
                  <a:pt x="73" y="48"/>
                  <a:pt x="72" y="47"/>
                  <a:pt x="72" y="46"/>
                </a:cubicBezTo>
                <a:cubicBezTo>
                  <a:pt x="72" y="45"/>
                  <a:pt x="73" y="44"/>
                  <a:pt x="74" y="44"/>
                </a:cubicBezTo>
                <a:cubicBezTo>
                  <a:pt x="86" y="44"/>
                  <a:pt x="86" y="44"/>
                  <a:pt x="86" y="44"/>
                </a:cubicBezTo>
                <a:cubicBezTo>
                  <a:pt x="87" y="44"/>
                  <a:pt x="88" y="45"/>
                  <a:pt x="88" y="46"/>
                </a:cubicBezTo>
                <a:cubicBezTo>
                  <a:pt x="88" y="47"/>
                  <a:pt x="87" y="48"/>
                  <a:pt x="86" y="4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117" name="Google Shape;117;p25"/>
          <p:cNvSpPr/>
          <p:nvPr/>
        </p:nvSpPr>
        <p:spPr>
          <a:xfrm rot="10800000">
            <a:off x="0" y="4638171"/>
            <a:ext cx="1464336" cy="505329"/>
          </a:xfrm>
          <a:custGeom>
            <a:avLst/>
            <a:gdLst/>
            <a:ahLst/>
            <a:cxnLst/>
            <a:rect l="l" t="t" r="r" b="b"/>
            <a:pathLst>
              <a:path w="3499887" h="1207779" extrusionOk="0">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18" name="Google Shape;118;p25"/>
          <p:cNvSpPr txBox="1">
            <a:spLocks noGrp="1"/>
          </p:cNvSpPr>
          <p:nvPr>
            <p:ph type="sldNum" idx="12"/>
          </p:nvPr>
        </p:nvSpPr>
        <p:spPr>
          <a:xfrm>
            <a:off x="8778825" y="4777364"/>
            <a:ext cx="205825" cy="207749"/>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FFFFFF"/>
              </a:buClr>
              <a:buSzPts val="900"/>
              <a:buFont typeface="" charset="-122"/>
              <a:buNone/>
            </a:pPr>
            <a:fld id="{00000000-1234-1234-1234-123412341234}" type="slidenum">
              <a:rPr lang="en-US" altLang="zh-CN" sz="900" b="0" i="0" u="none" strike="noStrike" cap="none">
                <a:solidFill>
                  <a:srgbClr val="FFFFFF"/>
                </a:solidFill>
              </a:rPr>
              <a:t>2</a:t>
            </a:fld>
            <a:endParaRPr sz="900" b="0" i="0" u="none" strike="noStrike" cap="none" dirty="0">
              <a:solidFill>
                <a:srgbClr val="FFFFFF"/>
              </a:solidFill>
            </a:endParaRPr>
          </a:p>
        </p:txBody>
      </p:sp>
      <p:sp>
        <p:nvSpPr>
          <p:cNvPr id="119" name="Google Shape;119;p25"/>
          <p:cNvSpPr txBox="1"/>
          <p:nvPr/>
        </p:nvSpPr>
        <p:spPr>
          <a:xfrm>
            <a:off x="987131" y="1901490"/>
            <a:ext cx="3350400" cy="7620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zh-CN" sz="4500" u="sng" dirty="0">
                <a:solidFill>
                  <a:srgbClr val="A43975"/>
                </a:solidFill>
                <a:latin typeface="+mj-lt"/>
                <a:ea typeface="" charset="-122"/>
                <a:cs typeface="" charset="-122"/>
                <a:sym typeface="" charset="-122"/>
              </a:rPr>
              <a:t>Part one</a:t>
            </a:r>
            <a:endParaRPr sz="1100" dirty="0">
              <a:latin typeface="+mj-lt"/>
            </a:endParaRPr>
          </a:p>
        </p:txBody>
      </p:sp>
      <p:sp>
        <p:nvSpPr>
          <p:cNvPr id="120" name="Google Shape;120;p25"/>
          <p:cNvSpPr txBox="1"/>
          <p:nvPr/>
        </p:nvSpPr>
        <p:spPr>
          <a:xfrm>
            <a:off x="1096509" y="2611061"/>
            <a:ext cx="2107800" cy="738664"/>
          </a:xfrm>
          <a:prstGeom prst="rect">
            <a:avLst/>
          </a:prstGeom>
          <a:noFill/>
          <a:ln>
            <a:noFill/>
          </a:ln>
        </p:spPr>
        <p:txBody>
          <a:bodyPr spcFirstLastPara="1" wrap="square" lIns="0" tIns="0" rIns="0" bIns="0" anchor="t" anchorCtr="0">
            <a:spAutoFit/>
          </a:bodyPr>
          <a:lstStyle/>
          <a:p>
            <a:pPr marL="0" marR="0" lvl="0" indent="0" algn="just" rtl="0">
              <a:lnSpc>
                <a:spcPct val="150000"/>
              </a:lnSpc>
              <a:spcBef>
                <a:spcPts val="0"/>
              </a:spcBef>
              <a:spcAft>
                <a:spcPts val="0"/>
              </a:spcAft>
              <a:buNone/>
            </a:pPr>
            <a:r>
              <a:rPr lang="zh-CN" sz="1600" dirty="0">
                <a:solidFill>
                  <a:srgbClr val="A43975"/>
                </a:solidFill>
                <a:latin typeface="+mn-lt"/>
                <a:ea typeface="" charset="-122"/>
                <a:cs typeface="" charset="-122"/>
                <a:sym typeface="" charset="-122"/>
              </a:rPr>
              <a:t>Data Introduction</a:t>
            </a:r>
            <a:endParaRPr lang="en-CA" altLang="zh-CN" sz="1600" dirty="0">
              <a:solidFill>
                <a:srgbClr val="A43975"/>
              </a:solidFill>
              <a:latin typeface="+mn-lt"/>
              <a:ea typeface="" charset="-122"/>
              <a:cs typeface="" charset="-122"/>
              <a:sym typeface="" charset="-122"/>
            </a:endParaRPr>
          </a:p>
          <a:p>
            <a:pPr marL="0" marR="0" lvl="0" indent="0" algn="just" rtl="0">
              <a:lnSpc>
                <a:spcPct val="150000"/>
              </a:lnSpc>
              <a:spcBef>
                <a:spcPts val="0"/>
              </a:spcBef>
              <a:spcAft>
                <a:spcPts val="0"/>
              </a:spcAft>
              <a:buNone/>
            </a:pPr>
            <a:r>
              <a:rPr lang="en-CA" altLang="zh-CN" sz="1600" dirty="0">
                <a:solidFill>
                  <a:srgbClr val="A43975"/>
                </a:solidFill>
                <a:latin typeface="+mn-lt"/>
                <a:ea typeface="" charset="-122"/>
                <a:cs typeface="" charset="-122"/>
                <a:sym typeface="" charset="-122"/>
              </a:rPr>
              <a:t>Data Preprocessing</a:t>
            </a:r>
          </a:p>
        </p:txBody>
      </p:sp>
      <p:sp>
        <p:nvSpPr>
          <p:cNvPr id="121" name="Google Shape;121;p25"/>
          <p:cNvSpPr/>
          <p:nvPr/>
        </p:nvSpPr>
        <p:spPr>
          <a:xfrm rot="12770">
            <a:off x="471025" y="1930762"/>
            <a:ext cx="308279" cy="29829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 charset="-122"/>
              <a:ea typeface="" charset="-122"/>
              <a:cs typeface="" charset="-122"/>
              <a:sym typeface="" charset="-122"/>
            </a:endParaRPr>
          </a:p>
        </p:txBody>
      </p:sp>
      <p:sp>
        <p:nvSpPr>
          <p:cNvPr id="122" name="Google Shape;122;p25"/>
          <p:cNvSpPr/>
          <p:nvPr/>
        </p:nvSpPr>
        <p:spPr>
          <a:xfrm rot="12770">
            <a:off x="788079" y="1691656"/>
            <a:ext cx="136420" cy="132003"/>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 charset="-122"/>
              <a:ea typeface="" charset="-122"/>
              <a:cs typeface="" charset="-122"/>
              <a:sym typeface="" charset="-122"/>
            </a:endParaRPr>
          </a:p>
        </p:txBody>
      </p:sp>
      <p:pic>
        <p:nvPicPr>
          <p:cNvPr id="11" name="Google Shape;511;p45" descr="A close up of a tower&#10;&#10;Description automatically generated"/>
          <p:cNvPicPr preferRelativeResize="0"/>
          <p:nvPr/>
        </p:nvPicPr>
        <p:blipFill rotWithShape="1">
          <a:blip r:embed="rId3"/>
          <a:srcRect/>
          <a:stretch>
            <a:fillRect/>
          </a:stretch>
        </p:blipFill>
        <p:spPr>
          <a:xfrm>
            <a:off x="4950440" y="849178"/>
            <a:ext cx="3180386" cy="32403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56"/>
          <p:cNvSpPr/>
          <p:nvPr/>
        </p:nvSpPr>
        <p:spPr>
          <a:xfrm>
            <a:off x="6151" y="0"/>
            <a:ext cx="9137851"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 charset="-122"/>
              <a:ea typeface="" charset="-122"/>
              <a:cs typeface="" charset="-122"/>
              <a:sym typeface="" charset="-122"/>
            </a:endParaRPr>
          </a:p>
        </p:txBody>
      </p:sp>
      <p:sp>
        <p:nvSpPr>
          <p:cNvPr id="1014" name="Google Shape;1014;p56"/>
          <p:cNvSpPr/>
          <p:nvPr/>
        </p:nvSpPr>
        <p:spPr>
          <a:xfrm>
            <a:off x="266700" y="0"/>
            <a:ext cx="4904678" cy="5143500"/>
          </a:xfrm>
          <a:custGeom>
            <a:avLst/>
            <a:gdLst/>
            <a:ahLst/>
            <a:cxnLst/>
            <a:rect l="l" t="t" r="r" b="b"/>
            <a:pathLst>
              <a:path w="6539571" h="6858000" extrusionOk="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w="12700" cap="flat" cmpd="sng">
            <a:solidFill>
              <a:schemeClr val="accen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015" name="Google Shape;1015;p56"/>
          <p:cNvSpPr/>
          <p:nvPr/>
        </p:nvSpPr>
        <p:spPr>
          <a:xfrm>
            <a:off x="166688" y="0"/>
            <a:ext cx="4904678" cy="5143500"/>
          </a:xfrm>
          <a:custGeom>
            <a:avLst/>
            <a:gdLst/>
            <a:ahLst/>
            <a:cxnLst/>
            <a:rect l="l" t="t" r="r" b="b"/>
            <a:pathLst>
              <a:path w="6539571" h="6858000" extrusionOk="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w="12700" cap="flat" cmpd="sng">
            <a:solidFill>
              <a:schemeClr val="accen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016" name="Google Shape;1016;p56"/>
          <p:cNvSpPr/>
          <p:nvPr/>
        </p:nvSpPr>
        <p:spPr>
          <a:xfrm>
            <a:off x="66675" y="0"/>
            <a:ext cx="4904678" cy="5143500"/>
          </a:xfrm>
          <a:custGeom>
            <a:avLst/>
            <a:gdLst/>
            <a:ahLst/>
            <a:cxnLst/>
            <a:rect l="l" t="t" r="r" b="b"/>
            <a:pathLst>
              <a:path w="6539571" h="6858000" extrusionOk="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w="12700" cap="flat" cmpd="sng">
            <a:solidFill>
              <a:schemeClr val="accen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018" name="Google Shape;1018;p56"/>
          <p:cNvSpPr/>
          <p:nvPr/>
        </p:nvSpPr>
        <p:spPr>
          <a:xfrm>
            <a:off x="7679664" y="0"/>
            <a:ext cx="1464336" cy="505329"/>
          </a:xfrm>
          <a:custGeom>
            <a:avLst/>
            <a:gdLst/>
            <a:ahLst/>
            <a:cxnLst/>
            <a:rect l="l" t="t" r="r" b="b"/>
            <a:pathLst>
              <a:path w="3499887" h="1207779" extrusionOk="0">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020" name="Google Shape;1020;p56"/>
          <p:cNvSpPr/>
          <p:nvPr/>
        </p:nvSpPr>
        <p:spPr>
          <a:xfrm>
            <a:off x="3171629" y="582729"/>
            <a:ext cx="5743574" cy="1490270"/>
          </a:xfrm>
          <a:prstGeom prst="rect">
            <a:avLst/>
          </a:prstGeom>
          <a:solidFill>
            <a:schemeClr val="lt1"/>
          </a:solidFill>
          <a:ln>
            <a:noFill/>
          </a:ln>
          <a:effectLst>
            <a:outerShdw blurRad="508000" dist="127000" dir="4200000" algn="ctr" rotWithShape="0">
              <a:srgbClr val="000000">
                <a:alpha val="14901"/>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 charset="-122"/>
              <a:ea typeface="" charset="-122"/>
              <a:cs typeface="" charset="-122"/>
              <a:sym typeface="" charset="-122"/>
            </a:endParaRPr>
          </a:p>
        </p:txBody>
      </p:sp>
      <p:sp>
        <p:nvSpPr>
          <p:cNvPr id="1021" name="Google Shape;1021;p56"/>
          <p:cNvSpPr txBox="1"/>
          <p:nvPr/>
        </p:nvSpPr>
        <p:spPr>
          <a:xfrm>
            <a:off x="3296432" y="715444"/>
            <a:ext cx="5439712" cy="1177215"/>
          </a:xfrm>
          <a:prstGeom prst="rect">
            <a:avLst/>
          </a:prstGeom>
          <a:noFill/>
          <a:ln>
            <a:noFill/>
          </a:ln>
        </p:spPr>
        <p:txBody>
          <a:bodyPr spcFirstLastPara="1" wrap="square" lIns="68575" tIns="34275" rIns="68575" bIns="34275" anchor="t" anchorCtr="0">
            <a:spAutoFit/>
          </a:bodyPr>
          <a:lstStyle/>
          <a:p>
            <a:pPr marL="0" marR="0" lvl="0" indent="0" algn="just" rtl="0">
              <a:spcBef>
                <a:spcPts val="0"/>
              </a:spcBef>
              <a:spcAft>
                <a:spcPts val="0"/>
              </a:spcAft>
              <a:buNone/>
            </a:pPr>
            <a:r>
              <a:rPr lang="zh-CN" sz="3600" dirty="0">
                <a:solidFill>
                  <a:srgbClr val="A43975"/>
                </a:solidFill>
                <a:latin typeface="Arial" panose="020B0604020202090204"/>
                <a:ea typeface="Arial" panose="020B0604020202090204"/>
                <a:cs typeface="Arial" panose="020B0604020202090204"/>
                <a:sym typeface="Arial" panose="020B0604020202090204"/>
              </a:rPr>
              <a:t>THANK YOU</a:t>
            </a:r>
            <a:r>
              <a:rPr lang="en-US" altLang="zh-CN" sz="3600" dirty="0">
                <a:solidFill>
                  <a:srgbClr val="A43975"/>
                </a:solidFill>
                <a:latin typeface="Arial" panose="020B0604020202090204"/>
                <a:ea typeface="Arial" panose="020B0604020202090204"/>
                <a:cs typeface="Arial" panose="020B0604020202090204"/>
                <a:sym typeface="Arial" panose="020B0604020202090204"/>
              </a:rPr>
              <a:t> FOR YOUR LISTENING</a:t>
            </a:r>
            <a:endParaRPr sz="3600" dirty="0">
              <a:solidFill>
                <a:srgbClr val="A43975"/>
              </a:solidFill>
              <a:latin typeface="Arial" panose="020B0604020202090204"/>
              <a:ea typeface="Arial" panose="020B0604020202090204"/>
              <a:cs typeface="Arial" panose="020B0604020202090204"/>
              <a:sym typeface="Arial" panose="020B0604020202090204"/>
            </a:endParaRPr>
          </a:p>
        </p:txBody>
      </p:sp>
      <p:sp>
        <p:nvSpPr>
          <p:cNvPr id="1022" name="Google Shape;1022;p56"/>
          <p:cNvSpPr/>
          <p:nvPr/>
        </p:nvSpPr>
        <p:spPr>
          <a:xfrm rot="12770">
            <a:off x="7180708" y="2137359"/>
            <a:ext cx="308279" cy="311884"/>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 charset="-122"/>
              <a:ea typeface="" charset="-122"/>
              <a:cs typeface="" charset="-122"/>
              <a:sym typeface="" charset="-122"/>
            </a:endParaRPr>
          </a:p>
        </p:txBody>
      </p:sp>
      <p:sp>
        <p:nvSpPr>
          <p:cNvPr id="1023" name="Google Shape;1023;p56"/>
          <p:cNvSpPr/>
          <p:nvPr/>
        </p:nvSpPr>
        <p:spPr>
          <a:xfrm rot="12770">
            <a:off x="8343622" y="1648270"/>
            <a:ext cx="136420" cy="132003"/>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 charset="-122"/>
              <a:ea typeface="" charset="-122"/>
              <a:cs typeface="" charset="-122"/>
              <a:sym typeface="" charset="-122"/>
            </a:endParaRPr>
          </a:p>
        </p:txBody>
      </p:sp>
      <p:sp>
        <p:nvSpPr>
          <p:cNvPr id="2" name="灯片编号占位符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20</a:t>
            </a:fld>
            <a:endParaRPr lang="zh-CN" altLang="en-US"/>
          </a:p>
        </p:txBody>
      </p:sp>
      <p:grpSp>
        <p:nvGrpSpPr>
          <p:cNvPr id="3" name="组合 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3D613E80-F475-B763-5036-A107A83B88B4}"/>
              </a:ext>
            </a:extLst>
          </p:cNvPr>
          <p:cNvGrpSpPr>
            <a:grpSpLocks noChangeAspect="1"/>
          </p:cNvGrpSpPr>
          <p:nvPr/>
        </p:nvGrpSpPr>
        <p:grpSpPr>
          <a:xfrm>
            <a:off x="116671" y="1079044"/>
            <a:ext cx="4379912" cy="4022725"/>
            <a:chOff x="3898901" y="1431926"/>
            <a:chExt cx="4379912" cy="4022725"/>
          </a:xfrm>
        </p:grpSpPr>
        <p:sp>
          <p:nvSpPr>
            <p:cNvPr id="4" name="ïṣľíďé">
              <a:extLst>
                <a:ext uri="{FF2B5EF4-FFF2-40B4-BE49-F238E27FC236}">
                  <a16:creationId xmlns:a16="http://schemas.microsoft.com/office/drawing/2014/main" id="{FB62F29A-AD3D-FF6A-E4F7-54CD02BE8520}"/>
                </a:ext>
              </a:extLst>
            </p:cNvPr>
            <p:cNvSpPr/>
            <p:nvPr/>
          </p:nvSpPr>
          <p:spPr bwMode="auto">
            <a:xfrm>
              <a:off x="5622926" y="3449638"/>
              <a:ext cx="395288" cy="282575"/>
            </a:xfrm>
            <a:custGeom>
              <a:avLst/>
              <a:gdLst>
                <a:gd name="T0" fmla="*/ 0 w 28"/>
                <a:gd name="T1" fmla="*/ 12 h 20"/>
                <a:gd name="T2" fmla="*/ 3 w 28"/>
                <a:gd name="T3" fmla="*/ 10 h 20"/>
                <a:gd name="T4" fmla="*/ 7 w 28"/>
                <a:gd name="T5" fmla="*/ 6 h 20"/>
                <a:gd name="T6" fmla="*/ 8 w 28"/>
                <a:gd name="T7" fmla="*/ 5 h 20"/>
                <a:gd name="T8" fmla="*/ 18 w 28"/>
                <a:gd name="T9" fmla="*/ 1 h 20"/>
                <a:gd name="T10" fmla="*/ 17 w 28"/>
                <a:gd name="T11" fmla="*/ 4 h 20"/>
                <a:gd name="T12" fmla="*/ 12 w 28"/>
                <a:gd name="T13" fmla="*/ 8 h 20"/>
                <a:gd name="T14" fmla="*/ 19 w 28"/>
                <a:gd name="T15" fmla="*/ 6 h 20"/>
                <a:gd name="T16" fmla="*/ 21 w 28"/>
                <a:gd name="T17" fmla="*/ 6 h 20"/>
                <a:gd name="T18" fmla="*/ 27 w 28"/>
                <a:gd name="T19" fmla="*/ 2 h 20"/>
                <a:gd name="T20" fmla="*/ 27 w 28"/>
                <a:gd name="T21" fmla="*/ 7 h 20"/>
                <a:gd name="T22" fmla="*/ 25 w 28"/>
                <a:gd name="T23" fmla="*/ 10 h 20"/>
                <a:gd name="T24" fmla="*/ 16 w 28"/>
                <a:gd name="T25" fmla="*/ 17 h 20"/>
                <a:gd name="T26" fmla="*/ 15 w 28"/>
                <a:gd name="T27" fmla="*/ 18 h 20"/>
                <a:gd name="T28" fmla="*/ 5 w 28"/>
                <a:gd name="T29" fmla="*/ 19 h 20"/>
                <a:gd name="T30" fmla="*/ 1 w 28"/>
                <a:gd name="T31" fmla="*/ 16 h 20"/>
                <a:gd name="T32" fmla="*/ 0 w 28"/>
                <a:gd name="T33"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0">
                  <a:moveTo>
                    <a:pt x="0" y="12"/>
                  </a:moveTo>
                  <a:cubicBezTo>
                    <a:pt x="3" y="10"/>
                    <a:pt x="3" y="10"/>
                    <a:pt x="3" y="10"/>
                  </a:cubicBezTo>
                  <a:cubicBezTo>
                    <a:pt x="7" y="6"/>
                    <a:pt x="7" y="6"/>
                    <a:pt x="7" y="6"/>
                  </a:cubicBezTo>
                  <a:cubicBezTo>
                    <a:pt x="7" y="5"/>
                    <a:pt x="7" y="5"/>
                    <a:pt x="8" y="5"/>
                  </a:cubicBezTo>
                  <a:cubicBezTo>
                    <a:pt x="8" y="5"/>
                    <a:pt x="17" y="0"/>
                    <a:pt x="18" y="1"/>
                  </a:cubicBezTo>
                  <a:cubicBezTo>
                    <a:pt x="18" y="1"/>
                    <a:pt x="17" y="4"/>
                    <a:pt x="17" y="4"/>
                  </a:cubicBezTo>
                  <a:cubicBezTo>
                    <a:pt x="12" y="8"/>
                    <a:pt x="12" y="8"/>
                    <a:pt x="12" y="8"/>
                  </a:cubicBezTo>
                  <a:cubicBezTo>
                    <a:pt x="19" y="6"/>
                    <a:pt x="19" y="6"/>
                    <a:pt x="19" y="6"/>
                  </a:cubicBezTo>
                  <a:cubicBezTo>
                    <a:pt x="20" y="6"/>
                    <a:pt x="20" y="6"/>
                    <a:pt x="21" y="6"/>
                  </a:cubicBezTo>
                  <a:cubicBezTo>
                    <a:pt x="21" y="6"/>
                    <a:pt x="25" y="1"/>
                    <a:pt x="27" y="2"/>
                  </a:cubicBezTo>
                  <a:cubicBezTo>
                    <a:pt x="28" y="3"/>
                    <a:pt x="27" y="7"/>
                    <a:pt x="27" y="7"/>
                  </a:cubicBezTo>
                  <a:cubicBezTo>
                    <a:pt x="27" y="9"/>
                    <a:pt x="26" y="10"/>
                    <a:pt x="25" y="10"/>
                  </a:cubicBezTo>
                  <a:cubicBezTo>
                    <a:pt x="16" y="17"/>
                    <a:pt x="16" y="17"/>
                    <a:pt x="16" y="17"/>
                  </a:cubicBezTo>
                  <a:cubicBezTo>
                    <a:pt x="16" y="18"/>
                    <a:pt x="15" y="18"/>
                    <a:pt x="15" y="18"/>
                  </a:cubicBezTo>
                  <a:cubicBezTo>
                    <a:pt x="5" y="19"/>
                    <a:pt x="5" y="19"/>
                    <a:pt x="5" y="19"/>
                  </a:cubicBezTo>
                  <a:cubicBezTo>
                    <a:pt x="3" y="20"/>
                    <a:pt x="1" y="18"/>
                    <a:pt x="1" y="16"/>
                  </a:cubicBezTo>
                  <a:lnTo>
                    <a:pt x="0" y="12"/>
                  </a:lnTo>
                  <a:close/>
                </a:path>
              </a:pathLst>
            </a:custGeom>
            <a:solidFill>
              <a:srgbClr val="FCD09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 name="išļíḋè">
              <a:extLst>
                <a:ext uri="{FF2B5EF4-FFF2-40B4-BE49-F238E27FC236}">
                  <a16:creationId xmlns:a16="http://schemas.microsoft.com/office/drawing/2014/main" id="{B7F11CDC-81D2-967D-840D-49673CEA9534}"/>
                </a:ext>
              </a:extLst>
            </p:cNvPr>
            <p:cNvSpPr/>
            <p:nvPr/>
          </p:nvSpPr>
          <p:spPr bwMode="auto">
            <a:xfrm>
              <a:off x="6173788" y="3463926"/>
              <a:ext cx="395288" cy="282575"/>
            </a:xfrm>
            <a:custGeom>
              <a:avLst/>
              <a:gdLst>
                <a:gd name="T0" fmla="*/ 28 w 28"/>
                <a:gd name="T1" fmla="*/ 12 h 20"/>
                <a:gd name="T2" fmla="*/ 26 w 28"/>
                <a:gd name="T3" fmla="*/ 10 h 20"/>
                <a:gd name="T4" fmla="*/ 22 w 28"/>
                <a:gd name="T5" fmla="*/ 6 h 20"/>
                <a:gd name="T6" fmla="*/ 20 w 28"/>
                <a:gd name="T7" fmla="*/ 5 h 20"/>
                <a:gd name="T8" fmla="*/ 10 w 28"/>
                <a:gd name="T9" fmla="*/ 1 h 20"/>
                <a:gd name="T10" fmla="*/ 12 w 28"/>
                <a:gd name="T11" fmla="*/ 4 h 20"/>
                <a:gd name="T12" fmla="*/ 17 w 28"/>
                <a:gd name="T13" fmla="*/ 8 h 20"/>
                <a:gd name="T14" fmla="*/ 9 w 28"/>
                <a:gd name="T15" fmla="*/ 6 h 20"/>
                <a:gd name="T16" fmla="*/ 8 w 28"/>
                <a:gd name="T17" fmla="*/ 6 h 20"/>
                <a:gd name="T18" fmla="*/ 1 w 28"/>
                <a:gd name="T19" fmla="*/ 2 h 20"/>
                <a:gd name="T20" fmla="*/ 2 w 28"/>
                <a:gd name="T21" fmla="*/ 7 h 20"/>
                <a:gd name="T22" fmla="*/ 3 w 28"/>
                <a:gd name="T23" fmla="*/ 10 h 20"/>
                <a:gd name="T24" fmla="*/ 12 w 28"/>
                <a:gd name="T25" fmla="*/ 17 h 20"/>
                <a:gd name="T26" fmla="*/ 14 w 28"/>
                <a:gd name="T27" fmla="*/ 18 h 20"/>
                <a:gd name="T28" fmla="*/ 23 w 28"/>
                <a:gd name="T29" fmla="*/ 19 h 20"/>
                <a:gd name="T30" fmla="*/ 27 w 28"/>
                <a:gd name="T31" fmla="*/ 16 h 20"/>
                <a:gd name="T32" fmla="*/ 28 w 28"/>
                <a:gd name="T33"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0">
                  <a:moveTo>
                    <a:pt x="28" y="12"/>
                  </a:moveTo>
                  <a:cubicBezTo>
                    <a:pt x="26" y="10"/>
                    <a:pt x="26" y="10"/>
                    <a:pt x="26" y="10"/>
                  </a:cubicBezTo>
                  <a:cubicBezTo>
                    <a:pt x="22" y="6"/>
                    <a:pt x="22" y="6"/>
                    <a:pt x="22" y="6"/>
                  </a:cubicBezTo>
                  <a:cubicBezTo>
                    <a:pt x="21" y="5"/>
                    <a:pt x="21" y="5"/>
                    <a:pt x="20" y="5"/>
                  </a:cubicBezTo>
                  <a:cubicBezTo>
                    <a:pt x="20" y="5"/>
                    <a:pt x="12" y="0"/>
                    <a:pt x="10" y="1"/>
                  </a:cubicBezTo>
                  <a:cubicBezTo>
                    <a:pt x="10" y="1"/>
                    <a:pt x="12" y="4"/>
                    <a:pt x="12" y="4"/>
                  </a:cubicBezTo>
                  <a:cubicBezTo>
                    <a:pt x="17" y="8"/>
                    <a:pt x="17" y="8"/>
                    <a:pt x="17" y="8"/>
                  </a:cubicBezTo>
                  <a:cubicBezTo>
                    <a:pt x="9" y="6"/>
                    <a:pt x="9" y="6"/>
                    <a:pt x="9" y="6"/>
                  </a:cubicBezTo>
                  <a:cubicBezTo>
                    <a:pt x="9" y="6"/>
                    <a:pt x="8" y="6"/>
                    <a:pt x="8" y="6"/>
                  </a:cubicBezTo>
                  <a:cubicBezTo>
                    <a:pt x="8" y="6"/>
                    <a:pt x="3" y="1"/>
                    <a:pt x="1" y="2"/>
                  </a:cubicBezTo>
                  <a:cubicBezTo>
                    <a:pt x="0" y="3"/>
                    <a:pt x="2" y="7"/>
                    <a:pt x="2" y="7"/>
                  </a:cubicBezTo>
                  <a:cubicBezTo>
                    <a:pt x="2" y="9"/>
                    <a:pt x="2" y="10"/>
                    <a:pt x="3" y="10"/>
                  </a:cubicBezTo>
                  <a:cubicBezTo>
                    <a:pt x="12" y="17"/>
                    <a:pt x="12" y="17"/>
                    <a:pt x="12" y="17"/>
                  </a:cubicBezTo>
                  <a:cubicBezTo>
                    <a:pt x="13" y="17"/>
                    <a:pt x="13" y="18"/>
                    <a:pt x="14" y="18"/>
                  </a:cubicBezTo>
                  <a:cubicBezTo>
                    <a:pt x="23" y="19"/>
                    <a:pt x="23" y="19"/>
                    <a:pt x="23" y="19"/>
                  </a:cubicBezTo>
                  <a:cubicBezTo>
                    <a:pt x="25" y="20"/>
                    <a:pt x="27" y="18"/>
                    <a:pt x="27" y="16"/>
                  </a:cubicBezTo>
                  <a:lnTo>
                    <a:pt x="28" y="12"/>
                  </a:lnTo>
                  <a:close/>
                </a:path>
              </a:pathLst>
            </a:custGeom>
            <a:solidFill>
              <a:srgbClr val="FCD09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iŝľïďè">
              <a:extLst>
                <a:ext uri="{FF2B5EF4-FFF2-40B4-BE49-F238E27FC236}">
                  <a16:creationId xmlns:a16="http://schemas.microsoft.com/office/drawing/2014/main" id="{E37D2D7D-2EDB-0479-8E77-0806F7D0400B}"/>
                </a:ext>
              </a:extLst>
            </p:cNvPr>
            <p:cNvSpPr/>
            <p:nvPr/>
          </p:nvSpPr>
          <p:spPr bwMode="auto">
            <a:xfrm>
              <a:off x="5297488" y="3717926"/>
              <a:ext cx="1582738" cy="155575"/>
            </a:xfrm>
            <a:prstGeom prst="rect">
              <a:avLst/>
            </a:prstGeom>
            <a:solidFill>
              <a:srgbClr val="2E53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7" name="ïṥlíde">
              <a:extLst>
                <a:ext uri="{FF2B5EF4-FFF2-40B4-BE49-F238E27FC236}">
                  <a16:creationId xmlns:a16="http://schemas.microsoft.com/office/drawing/2014/main" id="{85100698-AB0B-3237-DD5E-B78613F14D68}"/>
                </a:ext>
              </a:extLst>
            </p:cNvPr>
            <p:cNvSpPr/>
            <p:nvPr/>
          </p:nvSpPr>
          <p:spPr bwMode="auto">
            <a:xfrm>
              <a:off x="4548188" y="2927351"/>
              <a:ext cx="212725" cy="227013"/>
            </a:xfrm>
            <a:custGeom>
              <a:avLst/>
              <a:gdLst>
                <a:gd name="T0" fmla="*/ 0 w 134"/>
                <a:gd name="T1" fmla="*/ 125 h 143"/>
                <a:gd name="T2" fmla="*/ 107 w 134"/>
                <a:gd name="T3" fmla="*/ 143 h 143"/>
                <a:gd name="T4" fmla="*/ 134 w 134"/>
                <a:gd name="T5" fmla="*/ 18 h 143"/>
                <a:gd name="T6" fmla="*/ 27 w 134"/>
                <a:gd name="T7" fmla="*/ 0 h 143"/>
                <a:gd name="T8" fmla="*/ 0 w 134"/>
                <a:gd name="T9" fmla="*/ 125 h 143"/>
              </a:gdLst>
              <a:ahLst/>
              <a:cxnLst>
                <a:cxn ang="0">
                  <a:pos x="T0" y="T1"/>
                </a:cxn>
                <a:cxn ang="0">
                  <a:pos x="T2" y="T3"/>
                </a:cxn>
                <a:cxn ang="0">
                  <a:pos x="T4" y="T5"/>
                </a:cxn>
                <a:cxn ang="0">
                  <a:pos x="T6" y="T7"/>
                </a:cxn>
                <a:cxn ang="0">
                  <a:pos x="T8" y="T9"/>
                </a:cxn>
              </a:cxnLst>
              <a:rect l="0" t="0" r="r" b="b"/>
              <a:pathLst>
                <a:path w="134" h="143">
                  <a:moveTo>
                    <a:pt x="0" y="125"/>
                  </a:moveTo>
                  <a:lnTo>
                    <a:pt x="107" y="143"/>
                  </a:lnTo>
                  <a:lnTo>
                    <a:pt x="134" y="18"/>
                  </a:lnTo>
                  <a:lnTo>
                    <a:pt x="27" y="0"/>
                  </a:lnTo>
                  <a:lnTo>
                    <a:pt x="0" y="125"/>
                  </a:lnTo>
                  <a:close/>
                </a:path>
              </a:pathLst>
            </a:custGeom>
            <a:solidFill>
              <a:srgbClr val="FCD09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ïşḷíḓe">
              <a:extLst>
                <a:ext uri="{FF2B5EF4-FFF2-40B4-BE49-F238E27FC236}">
                  <a16:creationId xmlns:a16="http://schemas.microsoft.com/office/drawing/2014/main" id="{5F358B80-36EC-486C-D90E-161A20F168B9}"/>
                </a:ext>
              </a:extLst>
            </p:cNvPr>
            <p:cNvSpPr/>
            <p:nvPr/>
          </p:nvSpPr>
          <p:spPr bwMode="auto">
            <a:xfrm>
              <a:off x="5268913" y="5241926"/>
              <a:ext cx="536575" cy="212725"/>
            </a:xfrm>
            <a:custGeom>
              <a:avLst/>
              <a:gdLst>
                <a:gd name="T0" fmla="*/ 36 w 38"/>
                <a:gd name="T1" fmla="*/ 14 h 15"/>
                <a:gd name="T2" fmla="*/ 4 w 38"/>
                <a:gd name="T3" fmla="*/ 15 h 15"/>
                <a:gd name="T4" fmla="*/ 5 w 38"/>
                <a:gd name="T5" fmla="*/ 0 h 15"/>
                <a:gd name="T6" fmla="*/ 18 w 38"/>
                <a:gd name="T7" fmla="*/ 0 h 15"/>
                <a:gd name="T8" fmla="*/ 33 w 38"/>
                <a:gd name="T9" fmla="*/ 9 h 15"/>
                <a:gd name="T10" fmla="*/ 36 w 38"/>
                <a:gd name="T11" fmla="*/ 14 h 15"/>
              </a:gdLst>
              <a:ahLst/>
              <a:cxnLst>
                <a:cxn ang="0">
                  <a:pos x="T0" y="T1"/>
                </a:cxn>
                <a:cxn ang="0">
                  <a:pos x="T2" y="T3"/>
                </a:cxn>
                <a:cxn ang="0">
                  <a:pos x="T4" y="T5"/>
                </a:cxn>
                <a:cxn ang="0">
                  <a:pos x="T6" y="T7"/>
                </a:cxn>
                <a:cxn ang="0">
                  <a:pos x="T8" y="T9"/>
                </a:cxn>
                <a:cxn ang="0">
                  <a:pos x="T10" y="T11"/>
                </a:cxn>
              </a:cxnLst>
              <a:rect l="0" t="0" r="r" b="b"/>
              <a:pathLst>
                <a:path w="38" h="15">
                  <a:moveTo>
                    <a:pt x="36" y="14"/>
                  </a:moveTo>
                  <a:cubicBezTo>
                    <a:pt x="12" y="15"/>
                    <a:pt x="9" y="15"/>
                    <a:pt x="4" y="15"/>
                  </a:cubicBezTo>
                  <a:cubicBezTo>
                    <a:pt x="0" y="14"/>
                    <a:pt x="5" y="0"/>
                    <a:pt x="5" y="0"/>
                  </a:cubicBezTo>
                  <a:cubicBezTo>
                    <a:pt x="18" y="0"/>
                    <a:pt x="18" y="0"/>
                    <a:pt x="18" y="0"/>
                  </a:cubicBezTo>
                  <a:cubicBezTo>
                    <a:pt x="18" y="0"/>
                    <a:pt x="24" y="5"/>
                    <a:pt x="33" y="9"/>
                  </a:cubicBezTo>
                  <a:cubicBezTo>
                    <a:pt x="38" y="10"/>
                    <a:pt x="38" y="14"/>
                    <a:pt x="36" y="14"/>
                  </a:cubicBezTo>
                  <a:close/>
                </a:path>
              </a:pathLst>
            </a:custGeom>
            <a:solidFill>
              <a:srgbClr val="A6CFE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is1íďè">
              <a:extLst>
                <a:ext uri="{FF2B5EF4-FFF2-40B4-BE49-F238E27FC236}">
                  <a16:creationId xmlns:a16="http://schemas.microsoft.com/office/drawing/2014/main" id="{805983BD-A24E-95C5-1142-6F75E381190A}"/>
                </a:ext>
              </a:extLst>
            </p:cNvPr>
            <p:cNvSpPr/>
            <p:nvPr/>
          </p:nvSpPr>
          <p:spPr bwMode="auto">
            <a:xfrm>
              <a:off x="4265613" y="4098926"/>
              <a:ext cx="1300163" cy="1143000"/>
            </a:xfrm>
            <a:custGeom>
              <a:avLst/>
              <a:gdLst>
                <a:gd name="T0" fmla="*/ 32 w 92"/>
                <a:gd name="T1" fmla="*/ 0 h 81"/>
                <a:gd name="T2" fmla="*/ 73 w 92"/>
                <a:gd name="T3" fmla="*/ 5 h 81"/>
                <a:gd name="T4" fmla="*/ 82 w 92"/>
                <a:gd name="T5" fmla="*/ 11 h 81"/>
                <a:gd name="T6" fmla="*/ 92 w 92"/>
                <a:gd name="T7" fmla="*/ 81 h 81"/>
                <a:gd name="T8" fmla="*/ 73 w 92"/>
                <a:gd name="T9" fmla="*/ 81 h 81"/>
                <a:gd name="T10" fmla="*/ 66 w 92"/>
                <a:gd name="T11" fmla="*/ 26 h 81"/>
                <a:gd name="T12" fmla="*/ 12 w 92"/>
                <a:gd name="T13" fmla="*/ 27 h 81"/>
                <a:gd name="T14" fmla="*/ 5 w 92"/>
                <a:gd name="T15" fmla="*/ 5 h 81"/>
                <a:gd name="T16" fmla="*/ 32 w 92"/>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1">
                  <a:moveTo>
                    <a:pt x="32" y="0"/>
                  </a:moveTo>
                  <a:cubicBezTo>
                    <a:pt x="73" y="5"/>
                    <a:pt x="73" y="5"/>
                    <a:pt x="73" y="5"/>
                  </a:cubicBezTo>
                  <a:cubicBezTo>
                    <a:pt x="77" y="5"/>
                    <a:pt x="81" y="8"/>
                    <a:pt x="82" y="11"/>
                  </a:cubicBezTo>
                  <a:cubicBezTo>
                    <a:pt x="92" y="81"/>
                    <a:pt x="92" y="81"/>
                    <a:pt x="92" y="81"/>
                  </a:cubicBezTo>
                  <a:cubicBezTo>
                    <a:pt x="73" y="81"/>
                    <a:pt x="73" y="81"/>
                    <a:pt x="73" y="81"/>
                  </a:cubicBezTo>
                  <a:cubicBezTo>
                    <a:pt x="66" y="26"/>
                    <a:pt x="66" y="26"/>
                    <a:pt x="66" y="26"/>
                  </a:cubicBezTo>
                  <a:cubicBezTo>
                    <a:pt x="66" y="26"/>
                    <a:pt x="27" y="28"/>
                    <a:pt x="12" y="27"/>
                  </a:cubicBezTo>
                  <a:cubicBezTo>
                    <a:pt x="0" y="26"/>
                    <a:pt x="4" y="10"/>
                    <a:pt x="5" y="5"/>
                  </a:cubicBezTo>
                  <a:cubicBezTo>
                    <a:pt x="5" y="4"/>
                    <a:pt x="32" y="0"/>
                    <a:pt x="32" y="0"/>
                  </a:cubicBezTo>
                  <a:close/>
                </a:path>
              </a:pathLst>
            </a:custGeom>
            <a:solidFill>
              <a:srgbClr val="0F2D3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ïṧḷiďè">
              <a:extLst>
                <a:ext uri="{FF2B5EF4-FFF2-40B4-BE49-F238E27FC236}">
                  <a16:creationId xmlns:a16="http://schemas.microsoft.com/office/drawing/2014/main" id="{1B8F4F71-2AC4-BC16-8523-F26B483024A5}"/>
                </a:ext>
              </a:extLst>
            </p:cNvPr>
            <p:cNvSpPr/>
            <p:nvPr/>
          </p:nvSpPr>
          <p:spPr bwMode="auto">
            <a:xfrm>
              <a:off x="4279901" y="3013076"/>
              <a:ext cx="1384300" cy="1157288"/>
            </a:xfrm>
            <a:custGeom>
              <a:avLst/>
              <a:gdLst>
                <a:gd name="T0" fmla="*/ 3 w 98"/>
                <a:gd name="T1" fmla="*/ 82 h 82"/>
                <a:gd name="T2" fmla="*/ 13 w 98"/>
                <a:gd name="T3" fmla="*/ 9 h 82"/>
                <a:gd name="T4" fmla="*/ 38 w 98"/>
                <a:gd name="T5" fmla="*/ 10 h 82"/>
                <a:gd name="T6" fmla="*/ 70 w 98"/>
                <a:gd name="T7" fmla="*/ 35 h 82"/>
                <a:gd name="T8" fmla="*/ 98 w 98"/>
                <a:gd name="T9" fmla="*/ 41 h 82"/>
                <a:gd name="T10" fmla="*/ 98 w 98"/>
                <a:gd name="T11" fmla="*/ 50 h 82"/>
                <a:gd name="T12" fmla="*/ 67 w 98"/>
                <a:gd name="T13" fmla="*/ 50 h 82"/>
                <a:gd name="T14" fmla="*/ 38 w 98"/>
                <a:gd name="T15" fmla="*/ 37 h 82"/>
                <a:gd name="T16" fmla="*/ 30 w 98"/>
                <a:gd name="T17" fmla="*/ 77 h 82"/>
                <a:gd name="T18" fmla="*/ 3 w 98"/>
                <a:gd name="T19"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82">
                  <a:moveTo>
                    <a:pt x="3" y="82"/>
                  </a:moveTo>
                  <a:cubicBezTo>
                    <a:pt x="3" y="82"/>
                    <a:pt x="0" y="52"/>
                    <a:pt x="13" y="9"/>
                  </a:cubicBezTo>
                  <a:cubicBezTo>
                    <a:pt x="15" y="0"/>
                    <a:pt x="27" y="1"/>
                    <a:pt x="38" y="10"/>
                  </a:cubicBezTo>
                  <a:cubicBezTo>
                    <a:pt x="46" y="18"/>
                    <a:pt x="70" y="35"/>
                    <a:pt x="70" y="35"/>
                  </a:cubicBezTo>
                  <a:cubicBezTo>
                    <a:pt x="98" y="41"/>
                    <a:pt x="98" y="41"/>
                    <a:pt x="98" y="41"/>
                  </a:cubicBezTo>
                  <a:cubicBezTo>
                    <a:pt x="98" y="50"/>
                    <a:pt x="98" y="50"/>
                    <a:pt x="98" y="50"/>
                  </a:cubicBezTo>
                  <a:cubicBezTo>
                    <a:pt x="67" y="50"/>
                    <a:pt x="67" y="50"/>
                    <a:pt x="67" y="50"/>
                  </a:cubicBezTo>
                  <a:cubicBezTo>
                    <a:pt x="65" y="50"/>
                    <a:pt x="38" y="37"/>
                    <a:pt x="38" y="37"/>
                  </a:cubicBezTo>
                  <a:cubicBezTo>
                    <a:pt x="38" y="37"/>
                    <a:pt x="31" y="76"/>
                    <a:pt x="30" y="77"/>
                  </a:cubicBezTo>
                  <a:cubicBezTo>
                    <a:pt x="30" y="77"/>
                    <a:pt x="11" y="80"/>
                    <a:pt x="3" y="82"/>
                  </a:cubicBezTo>
                  <a:close/>
                </a:path>
              </a:pathLst>
            </a:custGeom>
            <a:solidFill>
              <a:srgbClr val="A6CFE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işḷîdê">
              <a:extLst>
                <a:ext uri="{FF2B5EF4-FFF2-40B4-BE49-F238E27FC236}">
                  <a16:creationId xmlns:a16="http://schemas.microsoft.com/office/drawing/2014/main" id="{D5413467-22C6-61BD-199C-6910BFC62647}"/>
                </a:ext>
              </a:extLst>
            </p:cNvPr>
            <p:cNvSpPr/>
            <p:nvPr/>
          </p:nvSpPr>
          <p:spPr bwMode="auto">
            <a:xfrm>
              <a:off x="4576763" y="2476501"/>
              <a:ext cx="438150" cy="563563"/>
            </a:xfrm>
            <a:custGeom>
              <a:avLst/>
              <a:gdLst>
                <a:gd name="T0" fmla="*/ 7 w 31"/>
                <a:gd name="T1" fmla="*/ 24 h 40"/>
                <a:gd name="T2" fmla="*/ 4 w 31"/>
                <a:gd name="T3" fmla="*/ 18 h 40"/>
                <a:gd name="T4" fmla="*/ 11 w 31"/>
                <a:gd name="T5" fmla="*/ 18 h 40"/>
                <a:gd name="T6" fmla="*/ 16 w 31"/>
                <a:gd name="T7" fmla="*/ 5 h 40"/>
                <a:gd name="T8" fmla="*/ 22 w 31"/>
                <a:gd name="T9" fmla="*/ 3 h 40"/>
                <a:gd name="T10" fmla="*/ 25 w 31"/>
                <a:gd name="T11" fmla="*/ 0 h 40"/>
                <a:gd name="T12" fmla="*/ 27 w 31"/>
                <a:gd name="T13" fmla="*/ 4 h 40"/>
                <a:gd name="T14" fmla="*/ 29 w 31"/>
                <a:gd name="T15" fmla="*/ 13 h 40"/>
                <a:gd name="T16" fmla="*/ 20 w 31"/>
                <a:gd name="T17" fmla="*/ 37 h 40"/>
                <a:gd name="T18" fmla="*/ 19 w 31"/>
                <a:gd name="T19" fmla="*/ 37 h 40"/>
                <a:gd name="T20" fmla="*/ 0 w 31"/>
                <a:gd name="T21" fmla="*/ 32 h 40"/>
                <a:gd name="T22" fmla="*/ 7 w 31"/>
                <a:gd name="T2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40">
                  <a:moveTo>
                    <a:pt x="7" y="24"/>
                  </a:moveTo>
                  <a:cubicBezTo>
                    <a:pt x="7" y="24"/>
                    <a:pt x="4" y="25"/>
                    <a:pt x="4" y="18"/>
                  </a:cubicBezTo>
                  <a:cubicBezTo>
                    <a:pt x="4" y="11"/>
                    <a:pt x="9" y="18"/>
                    <a:pt x="11" y="18"/>
                  </a:cubicBezTo>
                  <a:cubicBezTo>
                    <a:pt x="14" y="17"/>
                    <a:pt x="13" y="7"/>
                    <a:pt x="16" y="5"/>
                  </a:cubicBezTo>
                  <a:cubicBezTo>
                    <a:pt x="17" y="4"/>
                    <a:pt x="19" y="4"/>
                    <a:pt x="22" y="3"/>
                  </a:cubicBezTo>
                  <a:cubicBezTo>
                    <a:pt x="23" y="3"/>
                    <a:pt x="24" y="1"/>
                    <a:pt x="25" y="0"/>
                  </a:cubicBezTo>
                  <a:cubicBezTo>
                    <a:pt x="26" y="1"/>
                    <a:pt x="26" y="2"/>
                    <a:pt x="27" y="4"/>
                  </a:cubicBezTo>
                  <a:cubicBezTo>
                    <a:pt x="28" y="6"/>
                    <a:pt x="29" y="12"/>
                    <a:pt x="29" y="13"/>
                  </a:cubicBezTo>
                  <a:cubicBezTo>
                    <a:pt x="31" y="26"/>
                    <a:pt x="28" y="33"/>
                    <a:pt x="20" y="37"/>
                  </a:cubicBezTo>
                  <a:cubicBezTo>
                    <a:pt x="19" y="37"/>
                    <a:pt x="19" y="37"/>
                    <a:pt x="19" y="37"/>
                  </a:cubicBezTo>
                  <a:cubicBezTo>
                    <a:pt x="13" y="40"/>
                    <a:pt x="6" y="38"/>
                    <a:pt x="0" y="32"/>
                  </a:cubicBezTo>
                  <a:cubicBezTo>
                    <a:pt x="7" y="34"/>
                    <a:pt x="7" y="24"/>
                    <a:pt x="7" y="24"/>
                  </a:cubicBezTo>
                  <a:close/>
                </a:path>
              </a:pathLst>
            </a:custGeom>
            <a:solidFill>
              <a:srgbClr val="FCD09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iśḻïde">
              <a:extLst>
                <a:ext uri="{FF2B5EF4-FFF2-40B4-BE49-F238E27FC236}">
                  <a16:creationId xmlns:a16="http://schemas.microsoft.com/office/drawing/2014/main" id="{FCE999A5-B944-41D1-48BE-5E6050D13F24}"/>
                </a:ext>
              </a:extLst>
            </p:cNvPr>
            <p:cNvSpPr/>
            <p:nvPr/>
          </p:nvSpPr>
          <p:spPr bwMode="auto">
            <a:xfrm>
              <a:off x="4406901" y="2292351"/>
              <a:ext cx="538163" cy="663575"/>
            </a:xfrm>
            <a:custGeom>
              <a:avLst/>
              <a:gdLst>
                <a:gd name="T0" fmla="*/ 2 w 38"/>
                <a:gd name="T1" fmla="*/ 32 h 47"/>
                <a:gd name="T2" fmla="*/ 10 w 38"/>
                <a:gd name="T3" fmla="*/ 7 h 47"/>
                <a:gd name="T4" fmla="*/ 38 w 38"/>
                <a:gd name="T5" fmla="*/ 13 h 47"/>
                <a:gd name="T6" fmla="*/ 36 w 38"/>
                <a:gd name="T7" fmla="*/ 17 h 47"/>
                <a:gd name="T8" fmla="*/ 28 w 38"/>
                <a:gd name="T9" fmla="*/ 18 h 47"/>
                <a:gd name="T10" fmla="*/ 23 w 38"/>
                <a:gd name="T11" fmla="*/ 31 h 47"/>
                <a:gd name="T12" fmla="*/ 16 w 38"/>
                <a:gd name="T13" fmla="*/ 31 h 47"/>
                <a:gd name="T14" fmla="*/ 19 w 38"/>
                <a:gd name="T15" fmla="*/ 37 h 47"/>
                <a:gd name="T16" fmla="*/ 12 w 38"/>
                <a:gd name="T17" fmla="*/ 45 h 47"/>
                <a:gd name="T18" fmla="*/ 2 w 38"/>
                <a:gd name="T19" fmla="*/ 3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47">
                  <a:moveTo>
                    <a:pt x="2" y="32"/>
                  </a:moveTo>
                  <a:cubicBezTo>
                    <a:pt x="1" y="22"/>
                    <a:pt x="0" y="13"/>
                    <a:pt x="10" y="7"/>
                  </a:cubicBezTo>
                  <a:cubicBezTo>
                    <a:pt x="19" y="0"/>
                    <a:pt x="38" y="5"/>
                    <a:pt x="38" y="13"/>
                  </a:cubicBezTo>
                  <a:cubicBezTo>
                    <a:pt x="38" y="15"/>
                    <a:pt x="37" y="16"/>
                    <a:pt x="36" y="17"/>
                  </a:cubicBezTo>
                  <a:cubicBezTo>
                    <a:pt x="33" y="18"/>
                    <a:pt x="29" y="17"/>
                    <a:pt x="28" y="18"/>
                  </a:cubicBezTo>
                  <a:cubicBezTo>
                    <a:pt x="25" y="20"/>
                    <a:pt x="26" y="30"/>
                    <a:pt x="23" y="31"/>
                  </a:cubicBezTo>
                  <a:cubicBezTo>
                    <a:pt x="21" y="31"/>
                    <a:pt x="16" y="24"/>
                    <a:pt x="16" y="31"/>
                  </a:cubicBezTo>
                  <a:cubicBezTo>
                    <a:pt x="16" y="38"/>
                    <a:pt x="19" y="37"/>
                    <a:pt x="19" y="37"/>
                  </a:cubicBezTo>
                  <a:cubicBezTo>
                    <a:pt x="19" y="37"/>
                    <a:pt x="19" y="47"/>
                    <a:pt x="12" y="45"/>
                  </a:cubicBezTo>
                  <a:cubicBezTo>
                    <a:pt x="10" y="44"/>
                    <a:pt x="4" y="39"/>
                    <a:pt x="2" y="32"/>
                  </a:cubicBezTo>
                  <a:close/>
                </a:path>
              </a:pathLst>
            </a:custGeom>
            <a:solidFill>
              <a:srgbClr val="0F2D3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iṩļíḋe">
              <a:extLst>
                <a:ext uri="{FF2B5EF4-FFF2-40B4-BE49-F238E27FC236}">
                  <a16:creationId xmlns:a16="http://schemas.microsoft.com/office/drawing/2014/main" id="{323F7F47-07D8-25FE-CCB4-8AB178EDB33C}"/>
                </a:ext>
              </a:extLst>
            </p:cNvPr>
            <p:cNvSpPr/>
            <p:nvPr/>
          </p:nvSpPr>
          <p:spPr bwMode="auto">
            <a:xfrm>
              <a:off x="4068763" y="4465638"/>
              <a:ext cx="1144588" cy="268288"/>
            </a:xfrm>
            <a:custGeom>
              <a:avLst/>
              <a:gdLst>
                <a:gd name="T0" fmla="*/ 81 w 81"/>
                <a:gd name="T1" fmla="*/ 19 h 19"/>
                <a:gd name="T2" fmla="*/ 0 w 81"/>
                <a:gd name="T3" fmla="*/ 19 h 19"/>
                <a:gd name="T4" fmla="*/ 0 w 81"/>
                <a:gd name="T5" fmla="*/ 19 h 19"/>
                <a:gd name="T6" fmla="*/ 19 w 81"/>
                <a:gd name="T7" fmla="*/ 0 h 19"/>
                <a:gd name="T8" fmla="*/ 63 w 81"/>
                <a:gd name="T9" fmla="*/ 0 h 19"/>
                <a:gd name="T10" fmla="*/ 81 w 81"/>
                <a:gd name="T11" fmla="*/ 19 h 19"/>
              </a:gdLst>
              <a:ahLst/>
              <a:cxnLst>
                <a:cxn ang="0">
                  <a:pos x="T0" y="T1"/>
                </a:cxn>
                <a:cxn ang="0">
                  <a:pos x="T2" y="T3"/>
                </a:cxn>
                <a:cxn ang="0">
                  <a:pos x="T4" y="T5"/>
                </a:cxn>
                <a:cxn ang="0">
                  <a:pos x="T6" y="T7"/>
                </a:cxn>
                <a:cxn ang="0">
                  <a:pos x="T8" y="T9"/>
                </a:cxn>
                <a:cxn ang="0">
                  <a:pos x="T10" y="T11"/>
                </a:cxn>
              </a:cxnLst>
              <a:rect l="0" t="0" r="r" b="b"/>
              <a:pathLst>
                <a:path w="81" h="19">
                  <a:moveTo>
                    <a:pt x="81" y="19"/>
                  </a:moveTo>
                  <a:cubicBezTo>
                    <a:pt x="0" y="19"/>
                    <a:pt x="0" y="19"/>
                    <a:pt x="0" y="19"/>
                  </a:cubicBezTo>
                  <a:cubicBezTo>
                    <a:pt x="0" y="19"/>
                    <a:pt x="0" y="19"/>
                    <a:pt x="0" y="19"/>
                  </a:cubicBezTo>
                  <a:cubicBezTo>
                    <a:pt x="0" y="9"/>
                    <a:pt x="8" y="0"/>
                    <a:pt x="19" y="0"/>
                  </a:cubicBezTo>
                  <a:cubicBezTo>
                    <a:pt x="63" y="0"/>
                    <a:pt x="63" y="0"/>
                    <a:pt x="63" y="0"/>
                  </a:cubicBezTo>
                  <a:cubicBezTo>
                    <a:pt x="73" y="0"/>
                    <a:pt x="81" y="9"/>
                    <a:pt x="81" y="19"/>
                  </a:cubicBezTo>
                  <a:close/>
                </a:path>
              </a:pathLst>
            </a:custGeom>
            <a:solidFill>
              <a:srgbClr val="3D5F7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 name="ïš1îḋe">
              <a:extLst>
                <a:ext uri="{FF2B5EF4-FFF2-40B4-BE49-F238E27FC236}">
                  <a16:creationId xmlns:a16="http://schemas.microsoft.com/office/drawing/2014/main" id="{5AE4D0C8-7ACE-DF39-1BFF-0A0C3E116A5E}"/>
                </a:ext>
              </a:extLst>
            </p:cNvPr>
            <p:cNvSpPr/>
            <p:nvPr/>
          </p:nvSpPr>
          <p:spPr bwMode="auto">
            <a:xfrm>
              <a:off x="3898901" y="3040063"/>
              <a:ext cx="409575" cy="1652588"/>
            </a:xfrm>
            <a:custGeom>
              <a:avLst/>
              <a:gdLst>
                <a:gd name="T0" fmla="*/ 12 w 29"/>
                <a:gd name="T1" fmla="*/ 117 h 117"/>
                <a:gd name="T2" fmla="*/ 0 w 29"/>
                <a:gd name="T3" fmla="*/ 2 h 117"/>
                <a:gd name="T4" fmla="*/ 0 w 29"/>
                <a:gd name="T5" fmla="*/ 2 h 117"/>
                <a:gd name="T6" fmla="*/ 22 w 29"/>
                <a:gd name="T7" fmla="*/ 34 h 117"/>
                <a:gd name="T8" fmla="*/ 27 w 29"/>
                <a:gd name="T9" fmla="*/ 81 h 117"/>
                <a:gd name="T10" fmla="*/ 13 w 29"/>
                <a:gd name="T11" fmla="*/ 117 h 117"/>
                <a:gd name="T12" fmla="*/ 12 w 29"/>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29" h="117">
                  <a:moveTo>
                    <a:pt x="12" y="117"/>
                  </a:moveTo>
                  <a:cubicBezTo>
                    <a:pt x="0" y="2"/>
                    <a:pt x="0" y="2"/>
                    <a:pt x="0" y="2"/>
                  </a:cubicBezTo>
                  <a:cubicBezTo>
                    <a:pt x="0" y="2"/>
                    <a:pt x="0" y="2"/>
                    <a:pt x="0" y="2"/>
                  </a:cubicBezTo>
                  <a:cubicBezTo>
                    <a:pt x="10" y="0"/>
                    <a:pt x="20" y="15"/>
                    <a:pt x="22" y="34"/>
                  </a:cubicBezTo>
                  <a:cubicBezTo>
                    <a:pt x="27" y="81"/>
                    <a:pt x="27" y="81"/>
                    <a:pt x="27" y="81"/>
                  </a:cubicBezTo>
                  <a:cubicBezTo>
                    <a:pt x="29" y="100"/>
                    <a:pt x="23" y="116"/>
                    <a:pt x="13" y="117"/>
                  </a:cubicBezTo>
                  <a:lnTo>
                    <a:pt x="12" y="117"/>
                  </a:lnTo>
                  <a:close/>
                </a:path>
              </a:pathLst>
            </a:custGeom>
            <a:solidFill>
              <a:srgbClr val="3D5F7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íŝḷiďe">
              <a:extLst>
                <a:ext uri="{FF2B5EF4-FFF2-40B4-BE49-F238E27FC236}">
                  <a16:creationId xmlns:a16="http://schemas.microsoft.com/office/drawing/2014/main" id="{42CA863B-33C0-918F-8806-93C2C90BBC1E}"/>
                </a:ext>
              </a:extLst>
            </p:cNvPr>
            <p:cNvSpPr/>
            <p:nvPr/>
          </p:nvSpPr>
          <p:spPr bwMode="auto">
            <a:xfrm>
              <a:off x="4605338" y="4649788"/>
              <a:ext cx="84138" cy="663575"/>
            </a:xfrm>
            <a:prstGeom prst="rect">
              <a:avLst/>
            </a:prstGeom>
            <a:solidFill>
              <a:srgbClr val="3D5F7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 name="îŝļîḍe">
              <a:extLst>
                <a:ext uri="{FF2B5EF4-FFF2-40B4-BE49-F238E27FC236}">
                  <a16:creationId xmlns:a16="http://schemas.microsoft.com/office/drawing/2014/main" id="{99993173-4C23-6B11-4FF6-2C906397BE40}"/>
                </a:ext>
              </a:extLst>
            </p:cNvPr>
            <p:cNvSpPr/>
            <p:nvPr/>
          </p:nvSpPr>
          <p:spPr bwMode="auto">
            <a:xfrm>
              <a:off x="4322763" y="5284788"/>
              <a:ext cx="636588" cy="169863"/>
            </a:xfrm>
            <a:custGeom>
              <a:avLst/>
              <a:gdLst>
                <a:gd name="T0" fmla="*/ 45 w 45"/>
                <a:gd name="T1" fmla="*/ 12 h 12"/>
                <a:gd name="T2" fmla="*/ 0 w 45"/>
                <a:gd name="T3" fmla="*/ 12 h 12"/>
                <a:gd name="T4" fmla="*/ 0 w 45"/>
                <a:gd name="T5" fmla="*/ 12 h 12"/>
                <a:gd name="T6" fmla="*/ 13 w 45"/>
                <a:gd name="T7" fmla="*/ 0 h 12"/>
                <a:gd name="T8" fmla="*/ 33 w 45"/>
                <a:gd name="T9" fmla="*/ 0 h 12"/>
                <a:gd name="T10" fmla="*/ 45 w 45"/>
                <a:gd name="T11" fmla="*/ 12 h 12"/>
              </a:gdLst>
              <a:ahLst/>
              <a:cxnLst>
                <a:cxn ang="0">
                  <a:pos x="T0" y="T1"/>
                </a:cxn>
                <a:cxn ang="0">
                  <a:pos x="T2" y="T3"/>
                </a:cxn>
                <a:cxn ang="0">
                  <a:pos x="T4" y="T5"/>
                </a:cxn>
                <a:cxn ang="0">
                  <a:pos x="T6" y="T7"/>
                </a:cxn>
                <a:cxn ang="0">
                  <a:pos x="T8" y="T9"/>
                </a:cxn>
                <a:cxn ang="0">
                  <a:pos x="T10" y="T11"/>
                </a:cxn>
              </a:cxnLst>
              <a:rect l="0" t="0" r="r" b="b"/>
              <a:pathLst>
                <a:path w="45" h="12">
                  <a:moveTo>
                    <a:pt x="45" y="12"/>
                  </a:moveTo>
                  <a:cubicBezTo>
                    <a:pt x="0" y="12"/>
                    <a:pt x="0" y="12"/>
                    <a:pt x="0" y="12"/>
                  </a:cubicBezTo>
                  <a:cubicBezTo>
                    <a:pt x="0" y="12"/>
                    <a:pt x="0" y="12"/>
                    <a:pt x="0" y="12"/>
                  </a:cubicBezTo>
                  <a:cubicBezTo>
                    <a:pt x="0" y="5"/>
                    <a:pt x="6" y="0"/>
                    <a:pt x="13" y="0"/>
                  </a:cubicBezTo>
                  <a:cubicBezTo>
                    <a:pt x="33" y="0"/>
                    <a:pt x="33" y="0"/>
                    <a:pt x="33" y="0"/>
                  </a:cubicBezTo>
                  <a:cubicBezTo>
                    <a:pt x="40" y="0"/>
                    <a:pt x="45" y="5"/>
                    <a:pt x="45" y="12"/>
                  </a:cubicBezTo>
                  <a:close/>
                </a:path>
              </a:pathLst>
            </a:custGeom>
            <a:solidFill>
              <a:srgbClr val="3D5F7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íṡḷïdè">
              <a:extLst>
                <a:ext uri="{FF2B5EF4-FFF2-40B4-BE49-F238E27FC236}">
                  <a16:creationId xmlns:a16="http://schemas.microsoft.com/office/drawing/2014/main" id="{C5F2FC3D-CD80-26D2-9CBA-935BD9B61EC5}"/>
                </a:ext>
              </a:extLst>
            </p:cNvPr>
            <p:cNvSpPr/>
            <p:nvPr/>
          </p:nvSpPr>
          <p:spPr bwMode="auto">
            <a:xfrm>
              <a:off x="7416801" y="2927351"/>
              <a:ext cx="211138" cy="227013"/>
            </a:xfrm>
            <a:custGeom>
              <a:avLst/>
              <a:gdLst>
                <a:gd name="T0" fmla="*/ 133 w 133"/>
                <a:gd name="T1" fmla="*/ 125 h 143"/>
                <a:gd name="T2" fmla="*/ 27 w 133"/>
                <a:gd name="T3" fmla="*/ 143 h 143"/>
                <a:gd name="T4" fmla="*/ 0 w 133"/>
                <a:gd name="T5" fmla="*/ 18 h 143"/>
                <a:gd name="T6" fmla="*/ 107 w 133"/>
                <a:gd name="T7" fmla="*/ 0 h 143"/>
                <a:gd name="T8" fmla="*/ 133 w 133"/>
                <a:gd name="T9" fmla="*/ 125 h 143"/>
              </a:gdLst>
              <a:ahLst/>
              <a:cxnLst>
                <a:cxn ang="0">
                  <a:pos x="T0" y="T1"/>
                </a:cxn>
                <a:cxn ang="0">
                  <a:pos x="T2" y="T3"/>
                </a:cxn>
                <a:cxn ang="0">
                  <a:pos x="T4" y="T5"/>
                </a:cxn>
                <a:cxn ang="0">
                  <a:pos x="T6" y="T7"/>
                </a:cxn>
                <a:cxn ang="0">
                  <a:pos x="T8" y="T9"/>
                </a:cxn>
              </a:cxnLst>
              <a:rect l="0" t="0" r="r" b="b"/>
              <a:pathLst>
                <a:path w="133" h="143">
                  <a:moveTo>
                    <a:pt x="133" y="125"/>
                  </a:moveTo>
                  <a:lnTo>
                    <a:pt x="27" y="143"/>
                  </a:lnTo>
                  <a:lnTo>
                    <a:pt x="0" y="18"/>
                  </a:lnTo>
                  <a:lnTo>
                    <a:pt x="107" y="0"/>
                  </a:lnTo>
                  <a:lnTo>
                    <a:pt x="133" y="125"/>
                  </a:lnTo>
                  <a:close/>
                </a:path>
              </a:pathLst>
            </a:custGeom>
            <a:solidFill>
              <a:srgbClr val="FCD09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is1ïḋé">
              <a:extLst>
                <a:ext uri="{FF2B5EF4-FFF2-40B4-BE49-F238E27FC236}">
                  <a16:creationId xmlns:a16="http://schemas.microsoft.com/office/drawing/2014/main" id="{6272167F-6C92-69B2-D4E8-B7546B482D79}"/>
                </a:ext>
              </a:extLst>
            </p:cNvPr>
            <p:cNvSpPr/>
            <p:nvPr/>
          </p:nvSpPr>
          <p:spPr bwMode="auto">
            <a:xfrm>
              <a:off x="6370638" y="5241926"/>
              <a:ext cx="523875" cy="212725"/>
            </a:xfrm>
            <a:custGeom>
              <a:avLst/>
              <a:gdLst>
                <a:gd name="T0" fmla="*/ 2 w 37"/>
                <a:gd name="T1" fmla="*/ 14 h 15"/>
                <a:gd name="T2" fmla="*/ 34 w 37"/>
                <a:gd name="T3" fmla="*/ 15 h 15"/>
                <a:gd name="T4" fmla="*/ 33 w 37"/>
                <a:gd name="T5" fmla="*/ 0 h 15"/>
                <a:gd name="T6" fmla="*/ 20 w 37"/>
                <a:gd name="T7" fmla="*/ 0 h 15"/>
                <a:gd name="T8" fmla="*/ 5 w 37"/>
                <a:gd name="T9" fmla="*/ 9 h 15"/>
                <a:gd name="T10" fmla="*/ 2 w 37"/>
                <a:gd name="T11" fmla="*/ 14 h 15"/>
              </a:gdLst>
              <a:ahLst/>
              <a:cxnLst>
                <a:cxn ang="0">
                  <a:pos x="T0" y="T1"/>
                </a:cxn>
                <a:cxn ang="0">
                  <a:pos x="T2" y="T3"/>
                </a:cxn>
                <a:cxn ang="0">
                  <a:pos x="T4" y="T5"/>
                </a:cxn>
                <a:cxn ang="0">
                  <a:pos x="T6" y="T7"/>
                </a:cxn>
                <a:cxn ang="0">
                  <a:pos x="T8" y="T9"/>
                </a:cxn>
                <a:cxn ang="0">
                  <a:pos x="T10" y="T11"/>
                </a:cxn>
              </a:cxnLst>
              <a:rect l="0" t="0" r="r" b="b"/>
              <a:pathLst>
                <a:path w="37" h="15">
                  <a:moveTo>
                    <a:pt x="2" y="14"/>
                  </a:moveTo>
                  <a:cubicBezTo>
                    <a:pt x="26" y="15"/>
                    <a:pt x="29" y="15"/>
                    <a:pt x="34" y="15"/>
                  </a:cubicBezTo>
                  <a:cubicBezTo>
                    <a:pt x="37" y="14"/>
                    <a:pt x="33" y="0"/>
                    <a:pt x="33" y="0"/>
                  </a:cubicBezTo>
                  <a:cubicBezTo>
                    <a:pt x="20" y="0"/>
                    <a:pt x="20" y="0"/>
                    <a:pt x="20" y="0"/>
                  </a:cubicBezTo>
                  <a:cubicBezTo>
                    <a:pt x="20" y="0"/>
                    <a:pt x="14" y="5"/>
                    <a:pt x="5" y="9"/>
                  </a:cubicBezTo>
                  <a:cubicBezTo>
                    <a:pt x="0" y="10"/>
                    <a:pt x="0" y="14"/>
                    <a:pt x="2" y="14"/>
                  </a:cubicBezTo>
                  <a:close/>
                </a:path>
              </a:pathLst>
            </a:custGeom>
            <a:solidFill>
              <a:srgbClr val="A6CFE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îŝľîḋe">
              <a:extLst>
                <a:ext uri="{FF2B5EF4-FFF2-40B4-BE49-F238E27FC236}">
                  <a16:creationId xmlns:a16="http://schemas.microsoft.com/office/drawing/2014/main" id="{AB6E3DA7-82CD-31D5-E5B6-F0F73BC47FE4}"/>
                </a:ext>
              </a:extLst>
            </p:cNvPr>
            <p:cNvSpPr/>
            <p:nvPr/>
          </p:nvSpPr>
          <p:spPr bwMode="auto">
            <a:xfrm>
              <a:off x="6611938" y="4098926"/>
              <a:ext cx="1298575" cy="1143000"/>
            </a:xfrm>
            <a:custGeom>
              <a:avLst/>
              <a:gdLst>
                <a:gd name="T0" fmla="*/ 59 w 92"/>
                <a:gd name="T1" fmla="*/ 0 h 81"/>
                <a:gd name="T2" fmla="*/ 19 w 92"/>
                <a:gd name="T3" fmla="*/ 5 h 81"/>
                <a:gd name="T4" fmla="*/ 10 w 92"/>
                <a:gd name="T5" fmla="*/ 11 h 81"/>
                <a:gd name="T6" fmla="*/ 0 w 92"/>
                <a:gd name="T7" fmla="*/ 81 h 81"/>
                <a:gd name="T8" fmla="*/ 19 w 92"/>
                <a:gd name="T9" fmla="*/ 81 h 81"/>
                <a:gd name="T10" fmla="*/ 26 w 92"/>
                <a:gd name="T11" fmla="*/ 26 h 81"/>
                <a:gd name="T12" fmla="*/ 79 w 92"/>
                <a:gd name="T13" fmla="*/ 27 h 81"/>
                <a:gd name="T14" fmla="*/ 87 w 92"/>
                <a:gd name="T15" fmla="*/ 5 h 81"/>
                <a:gd name="T16" fmla="*/ 59 w 92"/>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1">
                  <a:moveTo>
                    <a:pt x="59" y="0"/>
                  </a:moveTo>
                  <a:cubicBezTo>
                    <a:pt x="19" y="5"/>
                    <a:pt x="19" y="5"/>
                    <a:pt x="19" y="5"/>
                  </a:cubicBezTo>
                  <a:cubicBezTo>
                    <a:pt x="15" y="5"/>
                    <a:pt x="11" y="8"/>
                    <a:pt x="10" y="11"/>
                  </a:cubicBezTo>
                  <a:cubicBezTo>
                    <a:pt x="0" y="81"/>
                    <a:pt x="0" y="81"/>
                    <a:pt x="0" y="81"/>
                  </a:cubicBezTo>
                  <a:cubicBezTo>
                    <a:pt x="19" y="81"/>
                    <a:pt x="19" y="81"/>
                    <a:pt x="19" y="81"/>
                  </a:cubicBezTo>
                  <a:cubicBezTo>
                    <a:pt x="26" y="26"/>
                    <a:pt x="26" y="26"/>
                    <a:pt x="26" y="26"/>
                  </a:cubicBezTo>
                  <a:cubicBezTo>
                    <a:pt x="26" y="26"/>
                    <a:pt x="65" y="28"/>
                    <a:pt x="79" y="27"/>
                  </a:cubicBezTo>
                  <a:cubicBezTo>
                    <a:pt x="92" y="26"/>
                    <a:pt x="88" y="10"/>
                    <a:pt x="87" y="5"/>
                  </a:cubicBezTo>
                  <a:cubicBezTo>
                    <a:pt x="87" y="4"/>
                    <a:pt x="59" y="0"/>
                    <a:pt x="59" y="0"/>
                  </a:cubicBezTo>
                  <a:close/>
                </a:path>
              </a:pathLst>
            </a:custGeom>
            <a:solidFill>
              <a:srgbClr val="0F2D3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íṡļîḋè">
              <a:extLst>
                <a:ext uri="{FF2B5EF4-FFF2-40B4-BE49-F238E27FC236}">
                  <a16:creationId xmlns:a16="http://schemas.microsoft.com/office/drawing/2014/main" id="{168DBAB1-7D1E-8AE8-5A3C-018B8F31545C}"/>
                </a:ext>
              </a:extLst>
            </p:cNvPr>
            <p:cNvSpPr/>
            <p:nvPr/>
          </p:nvSpPr>
          <p:spPr bwMode="auto">
            <a:xfrm>
              <a:off x="6511926" y="3013076"/>
              <a:ext cx="1385888" cy="1157288"/>
            </a:xfrm>
            <a:custGeom>
              <a:avLst/>
              <a:gdLst>
                <a:gd name="T0" fmla="*/ 95 w 98"/>
                <a:gd name="T1" fmla="*/ 82 h 82"/>
                <a:gd name="T2" fmla="*/ 85 w 98"/>
                <a:gd name="T3" fmla="*/ 9 h 82"/>
                <a:gd name="T4" fmla="*/ 60 w 98"/>
                <a:gd name="T5" fmla="*/ 10 h 82"/>
                <a:gd name="T6" fmla="*/ 28 w 98"/>
                <a:gd name="T7" fmla="*/ 35 h 82"/>
                <a:gd name="T8" fmla="*/ 0 w 98"/>
                <a:gd name="T9" fmla="*/ 41 h 82"/>
                <a:gd name="T10" fmla="*/ 0 w 98"/>
                <a:gd name="T11" fmla="*/ 50 h 82"/>
                <a:gd name="T12" fmla="*/ 31 w 98"/>
                <a:gd name="T13" fmla="*/ 50 h 82"/>
                <a:gd name="T14" fmla="*/ 60 w 98"/>
                <a:gd name="T15" fmla="*/ 37 h 82"/>
                <a:gd name="T16" fmla="*/ 67 w 98"/>
                <a:gd name="T17" fmla="*/ 77 h 82"/>
                <a:gd name="T18" fmla="*/ 95 w 98"/>
                <a:gd name="T19"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82">
                  <a:moveTo>
                    <a:pt x="95" y="82"/>
                  </a:moveTo>
                  <a:cubicBezTo>
                    <a:pt x="95" y="82"/>
                    <a:pt x="98" y="52"/>
                    <a:pt x="85" y="9"/>
                  </a:cubicBezTo>
                  <a:cubicBezTo>
                    <a:pt x="83" y="0"/>
                    <a:pt x="70" y="1"/>
                    <a:pt x="60" y="10"/>
                  </a:cubicBezTo>
                  <a:cubicBezTo>
                    <a:pt x="52" y="18"/>
                    <a:pt x="28" y="35"/>
                    <a:pt x="28" y="35"/>
                  </a:cubicBezTo>
                  <a:cubicBezTo>
                    <a:pt x="0" y="41"/>
                    <a:pt x="0" y="41"/>
                    <a:pt x="0" y="41"/>
                  </a:cubicBezTo>
                  <a:cubicBezTo>
                    <a:pt x="0" y="50"/>
                    <a:pt x="0" y="50"/>
                    <a:pt x="0" y="50"/>
                  </a:cubicBezTo>
                  <a:cubicBezTo>
                    <a:pt x="31" y="50"/>
                    <a:pt x="31" y="50"/>
                    <a:pt x="31" y="50"/>
                  </a:cubicBezTo>
                  <a:cubicBezTo>
                    <a:pt x="33" y="50"/>
                    <a:pt x="60" y="37"/>
                    <a:pt x="60" y="37"/>
                  </a:cubicBezTo>
                  <a:cubicBezTo>
                    <a:pt x="60" y="37"/>
                    <a:pt x="67" y="76"/>
                    <a:pt x="67" y="77"/>
                  </a:cubicBezTo>
                  <a:cubicBezTo>
                    <a:pt x="67" y="77"/>
                    <a:pt x="87" y="80"/>
                    <a:pt x="95" y="82"/>
                  </a:cubicBezTo>
                  <a:close/>
                </a:path>
              </a:pathLst>
            </a:cu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i$ľïḋè">
              <a:extLst>
                <a:ext uri="{FF2B5EF4-FFF2-40B4-BE49-F238E27FC236}">
                  <a16:creationId xmlns:a16="http://schemas.microsoft.com/office/drawing/2014/main" id="{D342FF66-4CCF-C555-770C-0E81AAFCBBB4}"/>
                </a:ext>
              </a:extLst>
            </p:cNvPr>
            <p:cNvSpPr/>
            <p:nvPr/>
          </p:nvSpPr>
          <p:spPr bwMode="auto">
            <a:xfrm>
              <a:off x="7162801" y="2476501"/>
              <a:ext cx="438150" cy="563563"/>
            </a:xfrm>
            <a:custGeom>
              <a:avLst/>
              <a:gdLst>
                <a:gd name="T0" fmla="*/ 24 w 31"/>
                <a:gd name="T1" fmla="*/ 24 h 40"/>
                <a:gd name="T2" fmla="*/ 27 w 31"/>
                <a:gd name="T3" fmla="*/ 18 h 40"/>
                <a:gd name="T4" fmla="*/ 20 w 31"/>
                <a:gd name="T5" fmla="*/ 18 h 40"/>
                <a:gd name="T6" fmla="*/ 15 w 31"/>
                <a:gd name="T7" fmla="*/ 5 h 40"/>
                <a:gd name="T8" fmla="*/ 9 w 31"/>
                <a:gd name="T9" fmla="*/ 3 h 40"/>
                <a:gd name="T10" fmla="*/ 6 w 31"/>
                <a:gd name="T11" fmla="*/ 0 h 40"/>
                <a:gd name="T12" fmla="*/ 4 w 31"/>
                <a:gd name="T13" fmla="*/ 4 h 40"/>
                <a:gd name="T14" fmla="*/ 1 w 31"/>
                <a:gd name="T15" fmla="*/ 13 h 40"/>
                <a:gd name="T16" fmla="*/ 11 w 31"/>
                <a:gd name="T17" fmla="*/ 37 h 40"/>
                <a:gd name="T18" fmla="*/ 11 w 31"/>
                <a:gd name="T19" fmla="*/ 37 h 40"/>
                <a:gd name="T20" fmla="*/ 31 w 31"/>
                <a:gd name="T21" fmla="*/ 32 h 40"/>
                <a:gd name="T22" fmla="*/ 24 w 31"/>
                <a:gd name="T2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40">
                  <a:moveTo>
                    <a:pt x="24" y="24"/>
                  </a:moveTo>
                  <a:cubicBezTo>
                    <a:pt x="24" y="24"/>
                    <a:pt x="27" y="25"/>
                    <a:pt x="27" y="18"/>
                  </a:cubicBezTo>
                  <a:cubicBezTo>
                    <a:pt x="27" y="11"/>
                    <a:pt x="22" y="18"/>
                    <a:pt x="20" y="18"/>
                  </a:cubicBezTo>
                  <a:cubicBezTo>
                    <a:pt x="17" y="17"/>
                    <a:pt x="18" y="7"/>
                    <a:pt x="15" y="5"/>
                  </a:cubicBezTo>
                  <a:cubicBezTo>
                    <a:pt x="14" y="4"/>
                    <a:pt x="12" y="4"/>
                    <a:pt x="9" y="3"/>
                  </a:cubicBezTo>
                  <a:cubicBezTo>
                    <a:pt x="8" y="3"/>
                    <a:pt x="7" y="1"/>
                    <a:pt x="6" y="0"/>
                  </a:cubicBezTo>
                  <a:cubicBezTo>
                    <a:pt x="5" y="1"/>
                    <a:pt x="5" y="2"/>
                    <a:pt x="4" y="4"/>
                  </a:cubicBezTo>
                  <a:cubicBezTo>
                    <a:pt x="3" y="6"/>
                    <a:pt x="2" y="12"/>
                    <a:pt x="1" y="13"/>
                  </a:cubicBezTo>
                  <a:cubicBezTo>
                    <a:pt x="0" y="26"/>
                    <a:pt x="3" y="33"/>
                    <a:pt x="11" y="37"/>
                  </a:cubicBezTo>
                  <a:cubicBezTo>
                    <a:pt x="11" y="37"/>
                    <a:pt x="11" y="37"/>
                    <a:pt x="11" y="37"/>
                  </a:cubicBezTo>
                  <a:cubicBezTo>
                    <a:pt x="18" y="40"/>
                    <a:pt x="25" y="38"/>
                    <a:pt x="31" y="32"/>
                  </a:cubicBezTo>
                  <a:cubicBezTo>
                    <a:pt x="24" y="34"/>
                    <a:pt x="24" y="24"/>
                    <a:pt x="24" y="24"/>
                  </a:cubicBezTo>
                  <a:close/>
                </a:path>
              </a:pathLst>
            </a:custGeom>
            <a:solidFill>
              <a:srgbClr val="FCD09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îṥ1îďê">
              <a:extLst>
                <a:ext uri="{FF2B5EF4-FFF2-40B4-BE49-F238E27FC236}">
                  <a16:creationId xmlns:a16="http://schemas.microsoft.com/office/drawing/2014/main" id="{00A43E99-CD60-9450-8198-FE157A03ACFA}"/>
                </a:ext>
              </a:extLst>
            </p:cNvPr>
            <p:cNvSpPr/>
            <p:nvPr/>
          </p:nvSpPr>
          <p:spPr bwMode="auto">
            <a:xfrm>
              <a:off x="7232651" y="2292351"/>
              <a:ext cx="523875" cy="663575"/>
            </a:xfrm>
            <a:custGeom>
              <a:avLst/>
              <a:gdLst>
                <a:gd name="T0" fmla="*/ 35 w 37"/>
                <a:gd name="T1" fmla="*/ 32 h 47"/>
                <a:gd name="T2" fmla="*/ 28 w 37"/>
                <a:gd name="T3" fmla="*/ 7 h 47"/>
                <a:gd name="T4" fmla="*/ 0 w 37"/>
                <a:gd name="T5" fmla="*/ 13 h 47"/>
                <a:gd name="T6" fmla="*/ 2 w 37"/>
                <a:gd name="T7" fmla="*/ 17 h 47"/>
                <a:gd name="T8" fmla="*/ 10 w 37"/>
                <a:gd name="T9" fmla="*/ 18 h 47"/>
                <a:gd name="T10" fmla="*/ 15 w 37"/>
                <a:gd name="T11" fmla="*/ 31 h 47"/>
                <a:gd name="T12" fmla="*/ 22 w 37"/>
                <a:gd name="T13" fmla="*/ 31 h 47"/>
                <a:gd name="T14" fmla="*/ 19 w 37"/>
                <a:gd name="T15" fmla="*/ 37 h 47"/>
                <a:gd name="T16" fmla="*/ 26 w 37"/>
                <a:gd name="T17" fmla="*/ 45 h 47"/>
                <a:gd name="T18" fmla="*/ 35 w 37"/>
                <a:gd name="T19" fmla="*/ 3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47">
                  <a:moveTo>
                    <a:pt x="35" y="32"/>
                  </a:moveTo>
                  <a:cubicBezTo>
                    <a:pt x="37" y="22"/>
                    <a:pt x="37" y="13"/>
                    <a:pt x="28" y="7"/>
                  </a:cubicBezTo>
                  <a:cubicBezTo>
                    <a:pt x="19" y="0"/>
                    <a:pt x="0" y="5"/>
                    <a:pt x="0" y="13"/>
                  </a:cubicBezTo>
                  <a:cubicBezTo>
                    <a:pt x="0" y="15"/>
                    <a:pt x="1" y="16"/>
                    <a:pt x="2" y="17"/>
                  </a:cubicBezTo>
                  <a:cubicBezTo>
                    <a:pt x="5" y="18"/>
                    <a:pt x="9" y="17"/>
                    <a:pt x="10" y="18"/>
                  </a:cubicBezTo>
                  <a:cubicBezTo>
                    <a:pt x="13" y="20"/>
                    <a:pt x="12" y="30"/>
                    <a:pt x="15" y="31"/>
                  </a:cubicBezTo>
                  <a:cubicBezTo>
                    <a:pt x="17" y="31"/>
                    <a:pt x="22" y="24"/>
                    <a:pt x="22" y="31"/>
                  </a:cubicBezTo>
                  <a:cubicBezTo>
                    <a:pt x="22" y="38"/>
                    <a:pt x="19" y="37"/>
                    <a:pt x="19" y="37"/>
                  </a:cubicBezTo>
                  <a:cubicBezTo>
                    <a:pt x="19" y="37"/>
                    <a:pt x="19" y="47"/>
                    <a:pt x="26" y="45"/>
                  </a:cubicBezTo>
                  <a:cubicBezTo>
                    <a:pt x="27" y="44"/>
                    <a:pt x="34" y="39"/>
                    <a:pt x="35" y="32"/>
                  </a:cubicBezTo>
                  <a:close/>
                </a:path>
              </a:pathLst>
            </a:custGeom>
            <a:solidFill>
              <a:srgbClr val="0F2D3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íSḷîḑe">
              <a:extLst>
                <a:ext uri="{FF2B5EF4-FFF2-40B4-BE49-F238E27FC236}">
                  <a16:creationId xmlns:a16="http://schemas.microsoft.com/office/drawing/2014/main" id="{346EA7BE-78B0-5764-CD49-ACEB03BF852F}"/>
                </a:ext>
              </a:extLst>
            </p:cNvPr>
            <p:cNvSpPr/>
            <p:nvPr/>
          </p:nvSpPr>
          <p:spPr bwMode="auto">
            <a:xfrm>
              <a:off x="6964363" y="4465638"/>
              <a:ext cx="1144588" cy="268288"/>
            </a:xfrm>
            <a:custGeom>
              <a:avLst/>
              <a:gdLst>
                <a:gd name="T0" fmla="*/ 0 w 81"/>
                <a:gd name="T1" fmla="*/ 19 h 19"/>
                <a:gd name="T2" fmla="*/ 81 w 81"/>
                <a:gd name="T3" fmla="*/ 19 h 19"/>
                <a:gd name="T4" fmla="*/ 81 w 81"/>
                <a:gd name="T5" fmla="*/ 19 h 19"/>
                <a:gd name="T6" fmla="*/ 62 w 81"/>
                <a:gd name="T7" fmla="*/ 0 h 19"/>
                <a:gd name="T8" fmla="*/ 18 w 81"/>
                <a:gd name="T9" fmla="*/ 0 h 19"/>
                <a:gd name="T10" fmla="*/ 0 w 81"/>
                <a:gd name="T11" fmla="*/ 19 h 19"/>
              </a:gdLst>
              <a:ahLst/>
              <a:cxnLst>
                <a:cxn ang="0">
                  <a:pos x="T0" y="T1"/>
                </a:cxn>
                <a:cxn ang="0">
                  <a:pos x="T2" y="T3"/>
                </a:cxn>
                <a:cxn ang="0">
                  <a:pos x="T4" y="T5"/>
                </a:cxn>
                <a:cxn ang="0">
                  <a:pos x="T6" y="T7"/>
                </a:cxn>
                <a:cxn ang="0">
                  <a:pos x="T8" y="T9"/>
                </a:cxn>
                <a:cxn ang="0">
                  <a:pos x="T10" y="T11"/>
                </a:cxn>
              </a:cxnLst>
              <a:rect l="0" t="0" r="r" b="b"/>
              <a:pathLst>
                <a:path w="81" h="19">
                  <a:moveTo>
                    <a:pt x="0" y="19"/>
                  </a:moveTo>
                  <a:cubicBezTo>
                    <a:pt x="81" y="19"/>
                    <a:pt x="81" y="19"/>
                    <a:pt x="81" y="19"/>
                  </a:cubicBezTo>
                  <a:cubicBezTo>
                    <a:pt x="81" y="19"/>
                    <a:pt x="81" y="19"/>
                    <a:pt x="81" y="19"/>
                  </a:cubicBezTo>
                  <a:cubicBezTo>
                    <a:pt x="81" y="9"/>
                    <a:pt x="72" y="0"/>
                    <a:pt x="62" y="0"/>
                  </a:cubicBezTo>
                  <a:cubicBezTo>
                    <a:pt x="18" y="0"/>
                    <a:pt x="18" y="0"/>
                    <a:pt x="18" y="0"/>
                  </a:cubicBezTo>
                  <a:cubicBezTo>
                    <a:pt x="8" y="0"/>
                    <a:pt x="0" y="9"/>
                    <a:pt x="0" y="19"/>
                  </a:cubicBezTo>
                  <a:close/>
                </a:path>
              </a:pathLst>
            </a:custGeom>
            <a:solidFill>
              <a:srgbClr val="3D5F7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iṡľiḋe">
              <a:extLst>
                <a:ext uri="{FF2B5EF4-FFF2-40B4-BE49-F238E27FC236}">
                  <a16:creationId xmlns:a16="http://schemas.microsoft.com/office/drawing/2014/main" id="{EBEBDE33-318C-854D-4248-2DDC692A9597}"/>
                </a:ext>
              </a:extLst>
            </p:cNvPr>
            <p:cNvSpPr/>
            <p:nvPr/>
          </p:nvSpPr>
          <p:spPr bwMode="auto">
            <a:xfrm>
              <a:off x="7869238" y="3040063"/>
              <a:ext cx="409575" cy="1652588"/>
            </a:xfrm>
            <a:custGeom>
              <a:avLst/>
              <a:gdLst>
                <a:gd name="T0" fmla="*/ 16 w 29"/>
                <a:gd name="T1" fmla="*/ 117 h 117"/>
                <a:gd name="T2" fmla="*/ 29 w 29"/>
                <a:gd name="T3" fmla="*/ 2 h 117"/>
                <a:gd name="T4" fmla="*/ 29 w 29"/>
                <a:gd name="T5" fmla="*/ 2 h 117"/>
                <a:gd name="T6" fmla="*/ 7 w 29"/>
                <a:gd name="T7" fmla="*/ 34 h 117"/>
                <a:gd name="T8" fmla="*/ 2 w 29"/>
                <a:gd name="T9" fmla="*/ 81 h 117"/>
                <a:gd name="T10" fmla="*/ 16 w 29"/>
                <a:gd name="T11" fmla="*/ 117 h 117"/>
              </a:gdLst>
              <a:ahLst/>
              <a:cxnLst>
                <a:cxn ang="0">
                  <a:pos x="T0" y="T1"/>
                </a:cxn>
                <a:cxn ang="0">
                  <a:pos x="T2" y="T3"/>
                </a:cxn>
                <a:cxn ang="0">
                  <a:pos x="T4" y="T5"/>
                </a:cxn>
                <a:cxn ang="0">
                  <a:pos x="T6" y="T7"/>
                </a:cxn>
                <a:cxn ang="0">
                  <a:pos x="T8" y="T9"/>
                </a:cxn>
                <a:cxn ang="0">
                  <a:pos x="T10" y="T11"/>
                </a:cxn>
              </a:cxnLst>
              <a:rect l="0" t="0" r="r" b="b"/>
              <a:pathLst>
                <a:path w="29" h="117">
                  <a:moveTo>
                    <a:pt x="16" y="117"/>
                  </a:moveTo>
                  <a:cubicBezTo>
                    <a:pt x="29" y="2"/>
                    <a:pt x="29" y="2"/>
                    <a:pt x="29" y="2"/>
                  </a:cubicBezTo>
                  <a:cubicBezTo>
                    <a:pt x="29" y="2"/>
                    <a:pt x="29" y="2"/>
                    <a:pt x="29" y="2"/>
                  </a:cubicBezTo>
                  <a:cubicBezTo>
                    <a:pt x="19" y="0"/>
                    <a:pt x="9" y="15"/>
                    <a:pt x="7" y="34"/>
                  </a:cubicBezTo>
                  <a:cubicBezTo>
                    <a:pt x="2" y="81"/>
                    <a:pt x="2" y="81"/>
                    <a:pt x="2" y="81"/>
                  </a:cubicBezTo>
                  <a:cubicBezTo>
                    <a:pt x="0" y="100"/>
                    <a:pt x="6" y="116"/>
                    <a:pt x="16" y="117"/>
                  </a:cubicBezTo>
                  <a:close/>
                </a:path>
              </a:pathLst>
            </a:custGeom>
            <a:solidFill>
              <a:srgbClr val="3D5F7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şľíḋê">
              <a:extLst>
                <a:ext uri="{FF2B5EF4-FFF2-40B4-BE49-F238E27FC236}">
                  <a16:creationId xmlns:a16="http://schemas.microsoft.com/office/drawing/2014/main" id="{615229F5-ACB9-0330-8D9E-3FF415C2B00C}"/>
                </a:ext>
              </a:extLst>
            </p:cNvPr>
            <p:cNvSpPr/>
            <p:nvPr/>
          </p:nvSpPr>
          <p:spPr bwMode="auto">
            <a:xfrm>
              <a:off x="7486651" y="4649788"/>
              <a:ext cx="85725" cy="663575"/>
            </a:xfrm>
            <a:prstGeom prst="rect">
              <a:avLst/>
            </a:prstGeom>
            <a:solidFill>
              <a:srgbClr val="3D5F7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6" name="íṣ1íḑê">
              <a:extLst>
                <a:ext uri="{FF2B5EF4-FFF2-40B4-BE49-F238E27FC236}">
                  <a16:creationId xmlns:a16="http://schemas.microsoft.com/office/drawing/2014/main" id="{7B65325A-D972-CC59-32ED-331AD1C19257}"/>
                </a:ext>
              </a:extLst>
            </p:cNvPr>
            <p:cNvSpPr/>
            <p:nvPr/>
          </p:nvSpPr>
          <p:spPr bwMode="auto">
            <a:xfrm>
              <a:off x="7218363" y="5284788"/>
              <a:ext cx="622300" cy="169863"/>
            </a:xfrm>
            <a:custGeom>
              <a:avLst/>
              <a:gdLst>
                <a:gd name="T0" fmla="*/ 0 w 44"/>
                <a:gd name="T1" fmla="*/ 12 h 12"/>
                <a:gd name="T2" fmla="*/ 44 w 44"/>
                <a:gd name="T3" fmla="*/ 12 h 12"/>
                <a:gd name="T4" fmla="*/ 44 w 44"/>
                <a:gd name="T5" fmla="*/ 12 h 12"/>
                <a:gd name="T6" fmla="*/ 32 w 44"/>
                <a:gd name="T7" fmla="*/ 0 h 12"/>
                <a:gd name="T8" fmla="*/ 12 w 44"/>
                <a:gd name="T9" fmla="*/ 0 h 12"/>
                <a:gd name="T10" fmla="*/ 0 w 44"/>
                <a:gd name="T11" fmla="*/ 12 h 12"/>
              </a:gdLst>
              <a:ahLst/>
              <a:cxnLst>
                <a:cxn ang="0">
                  <a:pos x="T0" y="T1"/>
                </a:cxn>
                <a:cxn ang="0">
                  <a:pos x="T2" y="T3"/>
                </a:cxn>
                <a:cxn ang="0">
                  <a:pos x="T4" y="T5"/>
                </a:cxn>
                <a:cxn ang="0">
                  <a:pos x="T6" y="T7"/>
                </a:cxn>
                <a:cxn ang="0">
                  <a:pos x="T8" y="T9"/>
                </a:cxn>
                <a:cxn ang="0">
                  <a:pos x="T10" y="T11"/>
                </a:cxn>
              </a:cxnLst>
              <a:rect l="0" t="0" r="r" b="b"/>
              <a:pathLst>
                <a:path w="44" h="12">
                  <a:moveTo>
                    <a:pt x="0" y="12"/>
                  </a:moveTo>
                  <a:cubicBezTo>
                    <a:pt x="44" y="12"/>
                    <a:pt x="44" y="12"/>
                    <a:pt x="44" y="12"/>
                  </a:cubicBezTo>
                  <a:cubicBezTo>
                    <a:pt x="44" y="12"/>
                    <a:pt x="44" y="12"/>
                    <a:pt x="44" y="12"/>
                  </a:cubicBezTo>
                  <a:cubicBezTo>
                    <a:pt x="44" y="5"/>
                    <a:pt x="39" y="0"/>
                    <a:pt x="32" y="0"/>
                  </a:cubicBezTo>
                  <a:cubicBezTo>
                    <a:pt x="12" y="0"/>
                    <a:pt x="12" y="0"/>
                    <a:pt x="12" y="0"/>
                  </a:cubicBezTo>
                  <a:cubicBezTo>
                    <a:pt x="5" y="0"/>
                    <a:pt x="0" y="5"/>
                    <a:pt x="0" y="12"/>
                  </a:cubicBezTo>
                  <a:close/>
                </a:path>
              </a:pathLst>
            </a:custGeom>
            <a:solidFill>
              <a:srgbClr val="3D5F7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ï$ḻîḍé">
              <a:extLst>
                <a:ext uri="{FF2B5EF4-FFF2-40B4-BE49-F238E27FC236}">
                  <a16:creationId xmlns:a16="http://schemas.microsoft.com/office/drawing/2014/main" id="{413712E6-0868-012F-B266-393064A863AD}"/>
                </a:ext>
              </a:extLst>
            </p:cNvPr>
            <p:cNvSpPr/>
            <p:nvPr/>
          </p:nvSpPr>
          <p:spPr bwMode="auto">
            <a:xfrm>
              <a:off x="5608638" y="3859213"/>
              <a:ext cx="960438" cy="1595438"/>
            </a:xfrm>
            <a:prstGeom prst="rect">
              <a:avLst/>
            </a:prstGeom>
            <a:solidFill>
              <a:srgbClr val="3D5F7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 name="í$ḷîḍè">
              <a:extLst>
                <a:ext uri="{FF2B5EF4-FFF2-40B4-BE49-F238E27FC236}">
                  <a16:creationId xmlns:a16="http://schemas.microsoft.com/office/drawing/2014/main" id="{C475D5EF-4873-F785-F301-213469BF8B6B}"/>
                </a:ext>
              </a:extLst>
            </p:cNvPr>
            <p:cNvSpPr/>
            <p:nvPr/>
          </p:nvSpPr>
          <p:spPr bwMode="auto">
            <a:xfrm>
              <a:off x="5946776" y="2208213"/>
              <a:ext cx="1017588" cy="831850"/>
            </a:xfrm>
            <a:custGeom>
              <a:avLst/>
              <a:gdLst>
                <a:gd name="T0" fmla="*/ 26 w 72"/>
                <a:gd name="T1" fmla="*/ 59 h 59"/>
                <a:gd name="T2" fmla="*/ 46 w 72"/>
                <a:gd name="T3" fmla="*/ 59 h 59"/>
                <a:gd name="T4" fmla="*/ 72 w 72"/>
                <a:gd name="T5" fmla="*/ 33 h 59"/>
                <a:gd name="T6" fmla="*/ 72 w 72"/>
                <a:gd name="T7" fmla="*/ 26 h 59"/>
                <a:gd name="T8" fmla="*/ 46 w 72"/>
                <a:gd name="T9" fmla="*/ 0 h 59"/>
                <a:gd name="T10" fmla="*/ 26 w 72"/>
                <a:gd name="T11" fmla="*/ 0 h 59"/>
                <a:gd name="T12" fmla="*/ 0 w 72"/>
                <a:gd name="T13" fmla="*/ 26 h 59"/>
                <a:gd name="T14" fmla="*/ 0 w 72"/>
                <a:gd name="T15" fmla="*/ 33 h 59"/>
                <a:gd name="T16" fmla="*/ 26 w 72"/>
                <a:gd name="T17"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9">
                  <a:moveTo>
                    <a:pt x="26" y="59"/>
                  </a:moveTo>
                  <a:cubicBezTo>
                    <a:pt x="46" y="59"/>
                    <a:pt x="46" y="59"/>
                    <a:pt x="46" y="59"/>
                  </a:cubicBezTo>
                  <a:cubicBezTo>
                    <a:pt x="60" y="59"/>
                    <a:pt x="72" y="48"/>
                    <a:pt x="72" y="33"/>
                  </a:cubicBezTo>
                  <a:cubicBezTo>
                    <a:pt x="72" y="26"/>
                    <a:pt x="72" y="26"/>
                    <a:pt x="72" y="26"/>
                  </a:cubicBezTo>
                  <a:cubicBezTo>
                    <a:pt x="72" y="12"/>
                    <a:pt x="60" y="0"/>
                    <a:pt x="46" y="0"/>
                  </a:cubicBezTo>
                  <a:cubicBezTo>
                    <a:pt x="26" y="0"/>
                    <a:pt x="26" y="0"/>
                    <a:pt x="26" y="0"/>
                  </a:cubicBezTo>
                  <a:cubicBezTo>
                    <a:pt x="12" y="0"/>
                    <a:pt x="0" y="12"/>
                    <a:pt x="0" y="26"/>
                  </a:cubicBezTo>
                  <a:cubicBezTo>
                    <a:pt x="0" y="33"/>
                    <a:pt x="0" y="33"/>
                    <a:pt x="0" y="33"/>
                  </a:cubicBezTo>
                  <a:cubicBezTo>
                    <a:pt x="0" y="48"/>
                    <a:pt x="12" y="59"/>
                    <a:pt x="26" y="59"/>
                  </a:cubicBezTo>
                  <a:close/>
                </a:path>
              </a:pathLst>
            </a:custGeom>
            <a:solidFill>
              <a:srgbClr val="BABEC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íŝḷíḑê">
              <a:extLst>
                <a:ext uri="{FF2B5EF4-FFF2-40B4-BE49-F238E27FC236}">
                  <a16:creationId xmlns:a16="http://schemas.microsoft.com/office/drawing/2014/main" id="{10EC17D4-2BE2-4110-A9A2-3497B28D55F7}"/>
                </a:ext>
              </a:extLst>
            </p:cNvPr>
            <p:cNvSpPr/>
            <p:nvPr/>
          </p:nvSpPr>
          <p:spPr bwMode="auto">
            <a:xfrm>
              <a:off x="6653213" y="2759076"/>
              <a:ext cx="509588" cy="239713"/>
            </a:xfrm>
            <a:custGeom>
              <a:avLst/>
              <a:gdLst>
                <a:gd name="T0" fmla="*/ 321 w 321"/>
                <a:gd name="T1" fmla="*/ 151 h 151"/>
                <a:gd name="T2" fmla="*/ 187 w 321"/>
                <a:gd name="T3" fmla="*/ 0 h 151"/>
                <a:gd name="T4" fmla="*/ 0 w 321"/>
                <a:gd name="T5" fmla="*/ 80 h 151"/>
                <a:gd name="T6" fmla="*/ 321 w 321"/>
                <a:gd name="T7" fmla="*/ 151 h 151"/>
              </a:gdLst>
              <a:ahLst/>
              <a:cxnLst>
                <a:cxn ang="0">
                  <a:pos x="T0" y="T1"/>
                </a:cxn>
                <a:cxn ang="0">
                  <a:pos x="T2" y="T3"/>
                </a:cxn>
                <a:cxn ang="0">
                  <a:pos x="T4" y="T5"/>
                </a:cxn>
                <a:cxn ang="0">
                  <a:pos x="T6" y="T7"/>
                </a:cxn>
              </a:cxnLst>
              <a:rect l="0" t="0" r="r" b="b"/>
              <a:pathLst>
                <a:path w="321" h="151">
                  <a:moveTo>
                    <a:pt x="321" y="151"/>
                  </a:moveTo>
                  <a:lnTo>
                    <a:pt x="187" y="0"/>
                  </a:lnTo>
                  <a:lnTo>
                    <a:pt x="0" y="80"/>
                  </a:lnTo>
                  <a:lnTo>
                    <a:pt x="321" y="151"/>
                  </a:lnTo>
                  <a:close/>
                </a:path>
              </a:pathLst>
            </a:custGeom>
            <a:solidFill>
              <a:srgbClr val="BABEC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iSḻídè">
              <a:extLst>
                <a:ext uri="{FF2B5EF4-FFF2-40B4-BE49-F238E27FC236}">
                  <a16:creationId xmlns:a16="http://schemas.microsoft.com/office/drawing/2014/main" id="{7653D441-2F20-89BE-F6DD-73D355A36388}"/>
                </a:ext>
              </a:extLst>
            </p:cNvPr>
            <p:cNvSpPr/>
            <p:nvPr/>
          </p:nvSpPr>
          <p:spPr bwMode="auto">
            <a:xfrm>
              <a:off x="5156201" y="1431926"/>
              <a:ext cx="1017588" cy="831850"/>
            </a:xfrm>
            <a:custGeom>
              <a:avLst/>
              <a:gdLst>
                <a:gd name="T0" fmla="*/ 46 w 72"/>
                <a:gd name="T1" fmla="*/ 59 h 59"/>
                <a:gd name="T2" fmla="*/ 26 w 72"/>
                <a:gd name="T3" fmla="*/ 59 h 59"/>
                <a:gd name="T4" fmla="*/ 0 w 72"/>
                <a:gd name="T5" fmla="*/ 33 h 59"/>
                <a:gd name="T6" fmla="*/ 0 w 72"/>
                <a:gd name="T7" fmla="*/ 26 h 59"/>
                <a:gd name="T8" fmla="*/ 26 w 72"/>
                <a:gd name="T9" fmla="*/ 0 h 59"/>
                <a:gd name="T10" fmla="*/ 46 w 72"/>
                <a:gd name="T11" fmla="*/ 0 h 59"/>
                <a:gd name="T12" fmla="*/ 72 w 72"/>
                <a:gd name="T13" fmla="*/ 26 h 59"/>
                <a:gd name="T14" fmla="*/ 72 w 72"/>
                <a:gd name="T15" fmla="*/ 33 h 59"/>
                <a:gd name="T16" fmla="*/ 46 w 72"/>
                <a:gd name="T17"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9">
                  <a:moveTo>
                    <a:pt x="46" y="59"/>
                  </a:moveTo>
                  <a:cubicBezTo>
                    <a:pt x="26" y="59"/>
                    <a:pt x="26" y="59"/>
                    <a:pt x="26" y="59"/>
                  </a:cubicBezTo>
                  <a:cubicBezTo>
                    <a:pt x="12" y="59"/>
                    <a:pt x="0" y="48"/>
                    <a:pt x="0" y="33"/>
                  </a:cubicBezTo>
                  <a:cubicBezTo>
                    <a:pt x="0" y="26"/>
                    <a:pt x="0" y="26"/>
                    <a:pt x="0" y="26"/>
                  </a:cubicBezTo>
                  <a:cubicBezTo>
                    <a:pt x="0" y="12"/>
                    <a:pt x="12" y="0"/>
                    <a:pt x="26" y="0"/>
                  </a:cubicBezTo>
                  <a:cubicBezTo>
                    <a:pt x="46" y="0"/>
                    <a:pt x="46" y="0"/>
                    <a:pt x="46" y="0"/>
                  </a:cubicBezTo>
                  <a:cubicBezTo>
                    <a:pt x="60" y="0"/>
                    <a:pt x="72" y="12"/>
                    <a:pt x="72" y="26"/>
                  </a:cubicBezTo>
                  <a:cubicBezTo>
                    <a:pt x="72" y="33"/>
                    <a:pt x="72" y="33"/>
                    <a:pt x="72" y="33"/>
                  </a:cubicBezTo>
                  <a:cubicBezTo>
                    <a:pt x="72" y="48"/>
                    <a:pt x="60" y="59"/>
                    <a:pt x="46" y="59"/>
                  </a:cubicBez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islidè">
              <a:extLst>
                <a:ext uri="{FF2B5EF4-FFF2-40B4-BE49-F238E27FC236}">
                  <a16:creationId xmlns:a16="http://schemas.microsoft.com/office/drawing/2014/main" id="{BB6568D5-C229-B281-17B6-D187CD45631D}"/>
                </a:ext>
              </a:extLst>
            </p:cNvPr>
            <p:cNvSpPr/>
            <p:nvPr/>
          </p:nvSpPr>
          <p:spPr bwMode="auto">
            <a:xfrm>
              <a:off x="4959351" y="1982788"/>
              <a:ext cx="508000" cy="239713"/>
            </a:xfrm>
            <a:custGeom>
              <a:avLst/>
              <a:gdLst>
                <a:gd name="T0" fmla="*/ 0 w 320"/>
                <a:gd name="T1" fmla="*/ 151 h 151"/>
                <a:gd name="T2" fmla="*/ 133 w 320"/>
                <a:gd name="T3" fmla="*/ 0 h 151"/>
                <a:gd name="T4" fmla="*/ 320 w 320"/>
                <a:gd name="T5" fmla="*/ 80 h 151"/>
                <a:gd name="T6" fmla="*/ 0 w 320"/>
                <a:gd name="T7" fmla="*/ 151 h 151"/>
              </a:gdLst>
              <a:ahLst/>
              <a:cxnLst>
                <a:cxn ang="0">
                  <a:pos x="T0" y="T1"/>
                </a:cxn>
                <a:cxn ang="0">
                  <a:pos x="T2" y="T3"/>
                </a:cxn>
                <a:cxn ang="0">
                  <a:pos x="T4" y="T5"/>
                </a:cxn>
                <a:cxn ang="0">
                  <a:pos x="T6" y="T7"/>
                </a:cxn>
              </a:cxnLst>
              <a:rect l="0" t="0" r="r" b="b"/>
              <a:pathLst>
                <a:path w="320" h="151">
                  <a:moveTo>
                    <a:pt x="0" y="151"/>
                  </a:moveTo>
                  <a:lnTo>
                    <a:pt x="133" y="0"/>
                  </a:lnTo>
                  <a:lnTo>
                    <a:pt x="320" y="80"/>
                  </a:lnTo>
                  <a:lnTo>
                    <a:pt x="0" y="151"/>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ïşľïḓè">
              <a:extLst>
                <a:ext uri="{FF2B5EF4-FFF2-40B4-BE49-F238E27FC236}">
                  <a16:creationId xmlns:a16="http://schemas.microsoft.com/office/drawing/2014/main" id="{30E85652-5A24-F8B9-D9A1-30D65A0B2C28}"/>
                </a:ext>
              </a:extLst>
            </p:cNvPr>
            <p:cNvSpPr/>
            <p:nvPr/>
          </p:nvSpPr>
          <p:spPr bwMode="auto">
            <a:xfrm>
              <a:off x="5481638" y="1601788"/>
              <a:ext cx="338138" cy="450850"/>
            </a:xfrm>
            <a:custGeom>
              <a:avLst/>
              <a:gdLst>
                <a:gd name="T0" fmla="*/ 12 w 24"/>
                <a:gd name="T1" fmla="*/ 32 h 32"/>
                <a:gd name="T2" fmla="*/ 12 w 24"/>
                <a:gd name="T3" fmla="*/ 32 h 32"/>
                <a:gd name="T4" fmla="*/ 0 w 24"/>
                <a:gd name="T5" fmla="*/ 20 h 32"/>
                <a:gd name="T6" fmla="*/ 0 w 24"/>
                <a:gd name="T7" fmla="*/ 12 h 32"/>
                <a:gd name="T8" fmla="*/ 12 w 24"/>
                <a:gd name="T9" fmla="*/ 0 h 32"/>
                <a:gd name="T10" fmla="*/ 24 w 24"/>
                <a:gd name="T11" fmla="*/ 12 h 32"/>
                <a:gd name="T12" fmla="*/ 24 w 24"/>
                <a:gd name="T13" fmla="*/ 20 h 32"/>
                <a:gd name="T14" fmla="*/ 12 w 24"/>
                <a:gd name="T15" fmla="*/ 32 h 32"/>
                <a:gd name="T16" fmla="*/ 12 w 24"/>
                <a:gd name="T17" fmla="*/ 5 h 32"/>
                <a:gd name="T18" fmla="*/ 5 w 24"/>
                <a:gd name="T19" fmla="*/ 12 h 32"/>
                <a:gd name="T20" fmla="*/ 5 w 24"/>
                <a:gd name="T21" fmla="*/ 20 h 32"/>
                <a:gd name="T22" fmla="*/ 12 w 24"/>
                <a:gd name="T23" fmla="*/ 27 h 32"/>
                <a:gd name="T24" fmla="*/ 12 w 24"/>
                <a:gd name="T25" fmla="*/ 27 h 32"/>
                <a:gd name="T26" fmla="*/ 19 w 24"/>
                <a:gd name="T27" fmla="*/ 20 h 32"/>
                <a:gd name="T28" fmla="*/ 19 w 24"/>
                <a:gd name="T29" fmla="*/ 12 h 32"/>
                <a:gd name="T30" fmla="*/ 12 w 24"/>
                <a:gd name="T31"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32">
                  <a:moveTo>
                    <a:pt x="12" y="32"/>
                  </a:moveTo>
                  <a:cubicBezTo>
                    <a:pt x="12" y="32"/>
                    <a:pt x="12" y="32"/>
                    <a:pt x="12" y="32"/>
                  </a:cubicBezTo>
                  <a:cubicBezTo>
                    <a:pt x="5" y="32"/>
                    <a:pt x="0" y="27"/>
                    <a:pt x="0" y="20"/>
                  </a:cubicBezTo>
                  <a:cubicBezTo>
                    <a:pt x="0" y="12"/>
                    <a:pt x="0" y="12"/>
                    <a:pt x="0" y="12"/>
                  </a:cubicBezTo>
                  <a:cubicBezTo>
                    <a:pt x="0" y="5"/>
                    <a:pt x="5" y="0"/>
                    <a:pt x="12" y="0"/>
                  </a:cubicBezTo>
                  <a:cubicBezTo>
                    <a:pt x="18" y="0"/>
                    <a:pt x="24" y="5"/>
                    <a:pt x="24" y="12"/>
                  </a:cubicBezTo>
                  <a:cubicBezTo>
                    <a:pt x="24" y="20"/>
                    <a:pt x="24" y="20"/>
                    <a:pt x="24" y="20"/>
                  </a:cubicBezTo>
                  <a:cubicBezTo>
                    <a:pt x="24" y="27"/>
                    <a:pt x="18" y="32"/>
                    <a:pt x="12" y="32"/>
                  </a:cubicBezTo>
                  <a:close/>
                  <a:moveTo>
                    <a:pt x="12" y="5"/>
                  </a:moveTo>
                  <a:cubicBezTo>
                    <a:pt x="8" y="5"/>
                    <a:pt x="5" y="8"/>
                    <a:pt x="5" y="12"/>
                  </a:cubicBezTo>
                  <a:cubicBezTo>
                    <a:pt x="5" y="20"/>
                    <a:pt x="5" y="20"/>
                    <a:pt x="5" y="20"/>
                  </a:cubicBezTo>
                  <a:cubicBezTo>
                    <a:pt x="5" y="24"/>
                    <a:pt x="8" y="27"/>
                    <a:pt x="12" y="27"/>
                  </a:cubicBezTo>
                  <a:cubicBezTo>
                    <a:pt x="12" y="27"/>
                    <a:pt x="12" y="27"/>
                    <a:pt x="12" y="27"/>
                  </a:cubicBezTo>
                  <a:cubicBezTo>
                    <a:pt x="16" y="27"/>
                    <a:pt x="19" y="24"/>
                    <a:pt x="19" y="20"/>
                  </a:cubicBezTo>
                  <a:cubicBezTo>
                    <a:pt x="19" y="12"/>
                    <a:pt x="19" y="12"/>
                    <a:pt x="19" y="12"/>
                  </a:cubicBezTo>
                  <a:cubicBezTo>
                    <a:pt x="19" y="8"/>
                    <a:pt x="16" y="5"/>
                    <a:pt x="12" y="5"/>
                  </a:cubicBezTo>
                  <a:close/>
                </a:path>
              </a:pathLst>
            </a:custGeom>
            <a:solidFill>
              <a:srgbClr val="F15A2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íṩ1îḓe">
              <a:extLst>
                <a:ext uri="{FF2B5EF4-FFF2-40B4-BE49-F238E27FC236}">
                  <a16:creationId xmlns:a16="http://schemas.microsoft.com/office/drawing/2014/main" id="{51C66997-A307-CFA5-98A1-3F0454D11C28}"/>
                </a:ext>
              </a:extLst>
            </p:cNvPr>
            <p:cNvSpPr/>
            <p:nvPr/>
          </p:nvSpPr>
          <p:spPr bwMode="auto">
            <a:xfrm>
              <a:off x="5637213" y="1882776"/>
              <a:ext cx="225425" cy="212725"/>
            </a:xfrm>
            <a:custGeom>
              <a:avLst/>
              <a:gdLst>
                <a:gd name="T0" fmla="*/ 13 w 16"/>
                <a:gd name="T1" fmla="*/ 15 h 15"/>
                <a:gd name="T2" fmla="*/ 11 w 16"/>
                <a:gd name="T3" fmla="*/ 15 h 15"/>
                <a:gd name="T4" fmla="*/ 1 w 16"/>
                <a:gd name="T5" fmla="*/ 4 h 15"/>
                <a:gd name="T6" fmla="*/ 1 w 16"/>
                <a:gd name="T7" fmla="*/ 1 h 15"/>
                <a:gd name="T8" fmla="*/ 4 w 16"/>
                <a:gd name="T9" fmla="*/ 1 h 15"/>
                <a:gd name="T10" fmla="*/ 15 w 16"/>
                <a:gd name="T11" fmla="*/ 11 h 15"/>
                <a:gd name="T12" fmla="*/ 15 w 16"/>
                <a:gd name="T13" fmla="*/ 15 h 15"/>
                <a:gd name="T14" fmla="*/ 13 w 16"/>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
                  <a:moveTo>
                    <a:pt x="13" y="15"/>
                  </a:moveTo>
                  <a:cubicBezTo>
                    <a:pt x="12" y="15"/>
                    <a:pt x="12" y="15"/>
                    <a:pt x="11" y="15"/>
                  </a:cubicBezTo>
                  <a:cubicBezTo>
                    <a:pt x="1" y="4"/>
                    <a:pt x="1" y="4"/>
                    <a:pt x="1" y="4"/>
                  </a:cubicBezTo>
                  <a:cubicBezTo>
                    <a:pt x="0" y="3"/>
                    <a:pt x="0" y="2"/>
                    <a:pt x="1" y="1"/>
                  </a:cubicBezTo>
                  <a:cubicBezTo>
                    <a:pt x="2" y="0"/>
                    <a:pt x="3" y="0"/>
                    <a:pt x="4" y="1"/>
                  </a:cubicBezTo>
                  <a:cubicBezTo>
                    <a:pt x="15" y="11"/>
                    <a:pt x="15" y="11"/>
                    <a:pt x="15" y="11"/>
                  </a:cubicBezTo>
                  <a:cubicBezTo>
                    <a:pt x="16" y="12"/>
                    <a:pt x="16" y="14"/>
                    <a:pt x="15" y="15"/>
                  </a:cubicBezTo>
                  <a:cubicBezTo>
                    <a:pt x="14" y="15"/>
                    <a:pt x="14" y="15"/>
                    <a:pt x="13" y="15"/>
                  </a:cubicBezTo>
                  <a:close/>
                </a:path>
              </a:pathLst>
            </a:custGeom>
            <a:solidFill>
              <a:srgbClr val="F15A2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ísļidé">
              <a:extLst>
                <a:ext uri="{FF2B5EF4-FFF2-40B4-BE49-F238E27FC236}">
                  <a16:creationId xmlns:a16="http://schemas.microsoft.com/office/drawing/2014/main" id="{4E418E74-E88C-C4B0-ADDB-6911C3897C26}"/>
                </a:ext>
              </a:extLst>
            </p:cNvPr>
            <p:cNvSpPr/>
            <p:nvPr/>
          </p:nvSpPr>
          <p:spPr bwMode="auto">
            <a:xfrm>
              <a:off x="6272213" y="2405063"/>
              <a:ext cx="381000" cy="452438"/>
            </a:xfrm>
            <a:custGeom>
              <a:avLst/>
              <a:gdLst>
                <a:gd name="T0" fmla="*/ 3 w 27"/>
                <a:gd name="T1" fmla="*/ 31 h 32"/>
                <a:gd name="T2" fmla="*/ 2 w 27"/>
                <a:gd name="T3" fmla="*/ 31 h 32"/>
                <a:gd name="T4" fmla="*/ 0 w 27"/>
                <a:gd name="T5" fmla="*/ 28 h 32"/>
                <a:gd name="T6" fmla="*/ 11 w 27"/>
                <a:gd name="T7" fmla="*/ 2 h 32"/>
                <a:gd name="T8" fmla="*/ 13 w 27"/>
                <a:gd name="T9" fmla="*/ 0 h 32"/>
                <a:gd name="T10" fmla="*/ 16 w 27"/>
                <a:gd name="T11" fmla="*/ 2 h 32"/>
                <a:gd name="T12" fmla="*/ 26 w 27"/>
                <a:gd name="T13" fmla="*/ 28 h 32"/>
                <a:gd name="T14" fmla="*/ 25 w 27"/>
                <a:gd name="T15" fmla="*/ 31 h 32"/>
                <a:gd name="T16" fmla="*/ 21 w 27"/>
                <a:gd name="T17" fmla="*/ 30 h 32"/>
                <a:gd name="T18" fmla="*/ 13 w 27"/>
                <a:gd name="T19" fmla="*/ 9 h 32"/>
                <a:gd name="T20" fmla="*/ 5 w 27"/>
                <a:gd name="T21" fmla="*/ 30 h 32"/>
                <a:gd name="T22" fmla="*/ 3 w 27"/>
                <a:gd name="T23"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32">
                  <a:moveTo>
                    <a:pt x="3" y="31"/>
                  </a:moveTo>
                  <a:cubicBezTo>
                    <a:pt x="2" y="31"/>
                    <a:pt x="2" y="31"/>
                    <a:pt x="2" y="31"/>
                  </a:cubicBezTo>
                  <a:cubicBezTo>
                    <a:pt x="0" y="31"/>
                    <a:pt x="0" y="29"/>
                    <a:pt x="0" y="28"/>
                  </a:cubicBezTo>
                  <a:cubicBezTo>
                    <a:pt x="11" y="2"/>
                    <a:pt x="11" y="2"/>
                    <a:pt x="11" y="2"/>
                  </a:cubicBezTo>
                  <a:cubicBezTo>
                    <a:pt x="11" y="1"/>
                    <a:pt x="12" y="0"/>
                    <a:pt x="13" y="0"/>
                  </a:cubicBezTo>
                  <a:cubicBezTo>
                    <a:pt x="14" y="0"/>
                    <a:pt x="15" y="1"/>
                    <a:pt x="16" y="2"/>
                  </a:cubicBezTo>
                  <a:cubicBezTo>
                    <a:pt x="26" y="28"/>
                    <a:pt x="26" y="28"/>
                    <a:pt x="26" y="28"/>
                  </a:cubicBezTo>
                  <a:cubicBezTo>
                    <a:pt x="27" y="29"/>
                    <a:pt x="26" y="31"/>
                    <a:pt x="25" y="31"/>
                  </a:cubicBezTo>
                  <a:cubicBezTo>
                    <a:pt x="23" y="32"/>
                    <a:pt x="22" y="31"/>
                    <a:pt x="21" y="30"/>
                  </a:cubicBezTo>
                  <a:cubicBezTo>
                    <a:pt x="13" y="9"/>
                    <a:pt x="13" y="9"/>
                    <a:pt x="13" y="9"/>
                  </a:cubicBezTo>
                  <a:cubicBezTo>
                    <a:pt x="5" y="30"/>
                    <a:pt x="5" y="30"/>
                    <a:pt x="5" y="30"/>
                  </a:cubicBezTo>
                  <a:cubicBezTo>
                    <a:pt x="5" y="31"/>
                    <a:pt x="4" y="31"/>
                    <a:pt x="3" y="31"/>
                  </a:cubicBezTo>
                  <a:close/>
                </a:path>
              </a:pathLst>
            </a:custGeom>
            <a:solidFill>
              <a:srgbClr val="F15A2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iş1íḋé">
              <a:extLst>
                <a:ext uri="{FF2B5EF4-FFF2-40B4-BE49-F238E27FC236}">
                  <a16:creationId xmlns:a16="http://schemas.microsoft.com/office/drawing/2014/main" id="{53998B55-B350-BE73-5791-EF99999CE63E}"/>
                </a:ext>
              </a:extLst>
            </p:cNvPr>
            <p:cNvSpPr/>
            <p:nvPr/>
          </p:nvSpPr>
          <p:spPr bwMode="auto">
            <a:xfrm>
              <a:off x="6329363" y="2644776"/>
              <a:ext cx="254000" cy="71438"/>
            </a:xfrm>
            <a:custGeom>
              <a:avLst/>
              <a:gdLst>
                <a:gd name="T0" fmla="*/ 15 w 18"/>
                <a:gd name="T1" fmla="*/ 5 h 5"/>
                <a:gd name="T2" fmla="*/ 2 w 18"/>
                <a:gd name="T3" fmla="*/ 5 h 5"/>
                <a:gd name="T4" fmla="*/ 0 w 18"/>
                <a:gd name="T5" fmla="*/ 3 h 5"/>
                <a:gd name="T6" fmla="*/ 2 w 18"/>
                <a:gd name="T7" fmla="*/ 0 h 5"/>
                <a:gd name="T8" fmla="*/ 15 w 18"/>
                <a:gd name="T9" fmla="*/ 0 h 5"/>
                <a:gd name="T10" fmla="*/ 18 w 18"/>
                <a:gd name="T11" fmla="*/ 3 h 5"/>
                <a:gd name="T12" fmla="*/ 15 w 1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8" h="5">
                  <a:moveTo>
                    <a:pt x="15" y="5"/>
                  </a:moveTo>
                  <a:cubicBezTo>
                    <a:pt x="2" y="5"/>
                    <a:pt x="2" y="5"/>
                    <a:pt x="2" y="5"/>
                  </a:cubicBezTo>
                  <a:cubicBezTo>
                    <a:pt x="1" y="5"/>
                    <a:pt x="0" y="4"/>
                    <a:pt x="0" y="3"/>
                  </a:cubicBezTo>
                  <a:cubicBezTo>
                    <a:pt x="0" y="1"/>
                    <a:pt x="1" y="0"/>
                    <a:pt x="2" y="0"/>
                  </a:cubicBezTo>
                  <a:cubicBezTo>
                    <a:pt x="15" y="0"/>
                    <a:pt x="15" y="0"/>
                    <a:pt x="15" y="0"/>
                  </a:cubicBezTo>
                  <a:cubicBezTo>
                    <a:pt x="16" y="0"/>
                    <a:pt x="18" y="1"/>
                    <a:pt x="18" y="3"/>
                  </a:cubicBezTo>
                  <a:cubicBezTo>
                    <a:pt x="18" y="4"/>
                    <a:pt x="16" y="5"/>
                    <a:pt x="15" y="5"/>
                  </a:cubicBezTo>
                  <a:close/>
                </a:path>
              </a:pathLst>
            </a:custGeom>
            <a:solidFill>
              <a:srgbClr val="F15A2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oogle Shape;764;p54" descr="A picture containing indoor, table&#10;&#10;Description automatically generated">
            <a:extLst>
              <a:ext uri="{FF2B5EF4-FFF2-40B4-BE49-F238E27FC236}">
                <a16:creationId xmlns:a16="http://schemas.microsoft.com/office/drawing/2014/main" id="{124821B3-CCCF-3A69-CB49-C55BD90B7BAF}"/>
              </a:ext>
            </a:extLst>
          </p:cNvPr>
          <p:cNvPicPr preferRelativeResize="0"/>
          <p:nvPr/>
        </p:nvPicPr>
        <p:blipFill rotWithShape="1">
          <a:blip r:embed="rId2"/>
          <a:srcRect/>
          <a:stretch>
            <a:fillRect/>
          </a:stretch>
        </p:blipFill>
        <p:spPr>
          <a:xfrm>
            <a:off x="0" y="1"/>
            <a:ext cx="9144000" cy="1016704"/>
          </a:xfrm>
          <a:prstGeom prst="rect">
            <a:avLst/>
          </a:prstGeom>
          <a:noFill/>
          <a:ln>
            <a:noFill/>
          </a:ln>
        </p:spPr>
      </p:pic>
      <p:sp>
        <p:nvSpPr>
          <p:cNvPr id="14" name="Google Shape;765;p54">
            <a:extLst>
              <a:ext uri="{FF2B5EF4-FFF2-40B4-BE49-F238E27FC236}">
                <a16:creationId xmlns:a16="http://schemas.microsoft.com/office/drawing/2014/main" id="{9BC2C4C6-9411-CFC6-594C-EF7432F1D873}"/>
              </a:ext>
            </a:extLst>
          </p:cNvPr>
          <p:cNvSpPr/>
          <p:nvPr/>
        </p:nvSpPr>
        <p:spPr>
          <a:xfrm>
            <a:off x="0" y="1"/>
            <a:ext cx="9144000" cy="1016704"/>
          </a:xfrm>
          <a:prstGeom prst="rect">
            <a:avLst/>
          </a:pr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FFFFFF"/>
              </a:buClr>
              <a:buSzPts val="1400"/>
              <a:buFont typeface="" charset="-122"/>
              <a:buNone/>
              <a:tabLst/>
              <a:defRPr/>
            </a:pPr>
            <a:endParaRPr kumimoji="0" sz="1400" b="0" i="0" u="none" strike="noStrike" kern="0" cap="none" spc="0" normalizeH="0" baseline="0" noProof="0">
              <a:ln>
                <a:noFill/>
              </a:ln>
              <a:solidFill>
                <a:srgbClr val="FFFFFF"/>
              </a:solidFill>
              <a:effectLst/>
              <a:uLnTx/>
              <a:uFillTx/>
              <a:latin typeface="" charset="-122"/>
              <a:ea typeface="" charset="-122"/>
              <a:cs typeface="" charset="-122"/>
              <a:sym typeface="" charset="-122"/>
            </a:endParaRPr>
          </a:p>
        </p:txBody>
      </p:sp>
      <p:sp>
        <p:nvSpPr>
          <p:cNvPr id="6" name="灯片编号占位符 5"/>
          <p:cNvSpPr>
            <a:spLocks noGrp="1"/>
          </p:cNvSpPr>
          <p:nvPr>
            <p:ph type="sldNum" sz="quarter" idx="12"/>
          </p:nvPr>
        </p:nvSpPr>
        <p:spPr/>
        <p:txBody>
          <a:bodyPr/>
          <a:lstStyle/>
          <a:p>
            <a:fld id="{C7D35C0F-96C7-4FBF-B14E-9F3078E7874A}" type="slidenum">
              <a:rPr lang="en-US" smtClean="0"/>
              <a:t>3</a:t>
            </a:fld>
            <a:endParaRPr lang="en-US"/>
          </a:p>
        </p:txBody>
      </p:sp>
      <p:sp>
        <p:nvSpPr>
          <p:cNvPr id="7" name="Title 1"/>
          <p:cNvSpPr>
            <a:spLocks noGrp="1"/>
          </p:cNvSpPr>
          <p:nvPr>
            <p:ph type="title"/>
          </p:nvPr>
        </p:nvSpPr>
        <p:spPr>
          <a:xfrm>
            <a:off x="273327" y="232105"/>
            <a:ext cx="3116952" cy="638175"/>
          </a:xfrm>
        </p:spPr>
        <p:txBody>
          <a:bodyPr>
            <a:normAutofit/>
          </a:bodyPr>
          <a:lstStyle/>
          <a:p>
            <a:r>
              <a:rPr lang="en-US" altLang="zh-CN" sz="2400" dirty="0">
                <a:solidFill>
                  <a:schemeClr val="bg1"/>
                </a:solidFill>
                <a:latin typeface="+mj-lt"/>
              </a:rPr>
              <a:t>Data Description</a:t>
            </a:r>
            <a:endParaRPr lang="zh-CN" altLang="zh-CN" sz="2400" dirty="0">
              <a:solidFill>
                <a:schemeClr val="bg1"/>
              </a:solidFill>
              <a:latin typeface="+mj-lt"/>
            </a:endParaRPr>
          </a:p>
        </p:txBody>
      </p:sp>
      <p:sp>
        <p:nvSpPr>
          <p:cNvPr id="2" name="矩形: 圆角 68">
            <a:extLst>
              <a:ext uri="{FF2B5EF4-FFF2-40B4-BE49-F238E27FC236}">
                <a16:creationId xmlns:a16="http://schemas.microsoft.com/office/drawing/2014/main" id="{5CC1233F-871C-8221-298F-12C370701232}"/>
              </a:ext>
            </a:extLst>
          </p:cNvPr>
          <p:cNvSpPr/>
          <p:nvPr/>
        </p:nvSpPr>
        <p:spPr>
          <a:xfrm>
            <a:off x="747747" y="1959507"/>
            <a:ext cx="2192562" cy="1062941"/>
          </a:xfrm>
          <a:prstGeom prst="roundRect">
            <a:avLst>
              <a:gd name="adj" fmla="val 50000"/>
            </a:avLst>
          </a:prstGeom>
          <a:solidFill>
            <a:srgbClr val="909EE6">
              <a:alpha val="30000"/>
            </a:srgbClr>
          </a:solidFill>
          <a:ln w="6055" cap="flat">
            <a:noFill/>
            <a:prstDash val="solid"/>
            <a:miter/>
          </a:ln>
        </p:spPr>
        <p:txBody>
          <a:bodyPr rtlCol="0" anchor="ctr"/>
          <a:lstStyle/>
          <a:p>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cxnSp>
        <p:nvCxnSpPr>
          <p:cNvPr id="3" name="直接箭头连接符 17">
            <a:extLst>
              <a:ext uri="{FF2B5EF4-FFF2-40B4-BE49-F238E27FC236}">
                <a16:creationId xmlns:a16="http://schemas.microsoft.com/office/drawing/2014/main" id="{7A4AD0FD-E778-8332-CE58-21FB2F0AC311}"/>
              </a:ext>
            </a:extLst>
          </p:cNvPr>
          <p:cNvCxnSpPr>
            <a:cxnSpLocks/>
          </p:cNvCxnSpPr>
          <p:nvPr/>
        </p:nvCxnSpPr>
        <p:spPr>
          <a:xfrm>
            <a:off x="1820262" y="3417034"/>
            <a:ext cx="11541" cy="698472"/>
          </a:xfrm>
          <a:prstGeom prst="straightConnector1">
            <a:avLst/>
          </a:prstGeom>
          <a:ln w="15875">
            <a:solidFill>
              <a:schemeClr val="accent5">
                <a:lumMod val="75000"/>
                <a:alpha val="50000"/>
              </a:schemeClr>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2554686E-1077-D088-7255-D00C4D0373B5}"/>
              </a:ext>
            </a:extLst>
          </p:cNvPr>
          <p:cNvSpPr txBox="1"/>
          <p:nvPr/>
        </p:nvSpPr>
        <p:spPr>
          <a:xfrm>
            <a:off x="747747" y="2167812"/>
            <a:ext cx="2145030" cy="707886"/>
          </a:xfrm>
          <a:prstGeom prst="rect">
            <a:avLst/>
          </a:prstGeom>
          <a:noFill/>
        </p:spPr>
        <p:txBody>
          <a:bodyPr wrap="square" rtlCol="0">
            <a:spAutoFit/>
          </a:bodyPr>
          <a:lstStyle/>
          <a:p>
            <a:pPr algn="ctr"/>
            <a:r>
              <a:rPr lang="en-US" altLang="zh-CN" sz="2000" b="1" dirty="0">
                <a:solidFill>
                  <a:srgbClr val="A43975"/>
                </a:solidFill>
              </a:rPr>
              <a:t>Global Internet Users</a:t>
            </a:r>
            <a:endParaRPr lang="en-US" altLang="zh-CN" sz="2000" b="1" dirty="0">
              <a:solidFill>
                <a:schemeClr val="accent2"/>
              </a:solidFill>
            </a:endParaRPr>
          </a:p>
        </p:txBody>
      </p:sp>
      <p:sp>
        <p:nvSpPr>
          <p:cNvPr id="8" name="Google Shape;1002;p55">
            <a:extLst>
              <a:ext uri="{FF2B5EF4-FFF2-40B4-BE49-F238E27FC236}">
                <a16:creationId xmlns:a16="http://schemas.microsoft.com/office/drawing/2014/main" id="{B7E2C30E-F3FA-7379-D371-6B8EA5EAFC0F}"/>
              </a:ext>
            </a:extLst>
          </p:cNvPr>
          <p:cNvSpPr txBox="1"/>
          <p:nvPr/>
        </p:nvSpPr>
        <p:spPr>
          <a:xfrm>
            <a:off x="354077" y="4126794"/>
            <a:ext cx="5873208" cy="577081"/>
          </a:xfrm>
          <a:prstGeom prst="rect">
            <a:avLst/>
          </a:prstGeom>
          <a:noFill/>
          <a:ln>
            <a:noFill/>
          </a:ln>
        </p:spPr>
        <p:txBody>
          <a:bodyPr spcFirstLastPara="1" wrap="square" lIns="0" tIns="0" rIns="0" bIns="0" anchor="t" anchorCtr="0">
            <a:spAutoFit/>
          </a:bodyPr>
          <a:lstStyle/>
          <a:p>
            <a:pPr lvl="0" algn="just">
              <a:lnSpc>
                <a:spcPct val="150000"/>
              </a:lnSpc>
            </a:pPr>
            <a:r>
              <a:rPr lang="en-US" altLang="zh-CN" sz="1100" dirty="0">
                <a:solidFill>
                  <a:schemeClr val="accent2"/>
                </a:solidFill>
              </a:rPr>
              <a:t> </a:t>
            </a:r>
            <a:r>
              <a:rPr lang="en-US" altLang="zh-CN" dirty="0">
                <a:solidFill>
                  <a:schemeClr val="accent2"/>
                </a:solidFill>
              </a:rPr>
              <a:t>https://www.kaggle.com/datasets/ashishraut64/internet-users/data</a:t>
            </a:r>
            <a:endParaRPr lang="en-US" altLang="zh-CN" sz="1100" dirty="0">
              <a:solidFill>
                <a:schemeClr val="accent2"/>
              </a:solidFill>
            </a:endParaRPr>
          </a:p>
          <a:p>
            <a:pPr lvl="0" algn="just">
              <a:lnSpc>
                <a:spcPct val="150000"/>
              </a:lnSpc>
            </a:pPr>
            <a:endParaRPr lang="en-US" sz="1100" dirty="0">
              <a:solidFill>
                <a:schemeClr val="accent2"/>
              </a:solidFill>
            </a:endParaRPr>
          </a:p>
        </p:txBody>
      </p:sp>
      <p:sp>
        <p:nvSpPr>
          <p:cNvPr id="13" name="箭头: 右 12">
            <a:extLst>
              <a:ext uri="{FF2B5EF4-FFF2-40B4-BE49-F238E27FC236}">
                <a16:creationId xmlns:a16="http://schemas.microsoft.com/office/drawing/2014/main" id="{45E9E7A2-DCF7-5FBF-1840-1618F15A72FB}"/>
              </a:ext>
            </a:extLst>
          </p:cNvPr>
          <p:cNvSpPr/>
          <p:nvPr/>
        </p:nvSpPr>
        <p:spPr>
          <a:xfrm>
            <a:off x="3038811" y="2359566"/>
            <a:ext cx="503741" cy="262822"/>
          </a:xfrm>
          <a:prstGeom prst="rightArrow">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 name="Table 3">
            <a:extLst>
              <a:ext uri="{FF2B5EF4-FFF2-40B4-BE49-F238E27FC236}">
                <a16:creationId xmlns:a16="http://schemas.microsoft.com/office/drawing/2014/main" id="{99A94759-597A-DCB0-4AAD-C43DECFA8038}"/>
              </a:ext>
            </a:extLst>
          </p:cNvPr>
          <p:cNvGraphicFramePr>
            <a:graphicFrameLocks noGrp="1"/>
          </p:cNvGraphicFramePr>
          <p:nvPr>
            <p:extLst>
              <p:ext uri="{D42A27DB-BD31-4B8C-83A1-F6EECF244321}">
                <p14:modId xmlns:p14="http://schemas.microsoft.com/office/powerpoint/2010/main" val="2774545670"/>
              </p:ext>
            </p:extLst>
          </p:nvPr>
        </p:nvGraphicFramePr>
        <p:xfrm>
          <a:off x="3716575" y="1240068"/>
          <a:ext cx="4662796" cy="2726852"/>
        </p:xfrm>
        <a:graphic>
          <a:graphicData uri="http://schemas.openxmlformats.org/drawingml/2006/table">
            <a:tbl>
              <a:tblPr firstRow="1" bandRow="1">
                <a:tableStyleId>{5C22544A-7EE6-4342-B048-85BDC9FD1C3A}</a:tableStyleId>
              </a:tblPr>
              <a:tblGrid>
                <a:gridCol w="2331398">
                  <a:extLst>
                    <a:ext uri="{9D8B030D-6E8A-4147-A177-3AD203B41FA5}">
                      <a16:colId xmlns:a16="http://schemas.microsoft.com/office/drawing/2014/main" val="2406960888"/>
                    </a:ext>
                  </a:extLst>
                </a:gridCol>
                <a:gridCol w="2331398">
                  <a:extLst>
                    <a:ext uri="{9D8B030D-6E8A-4147-A177-3AD203B41FA5}">
                      <a16:colId xmlns:a16="http://schemas.microsoft.com/office/drawing/2014/main" val="1657166783"/>
                    </a:ext>
                  </a:extLst>
                </a:gridCol>
              </a:tblGrid>
              <a:tr h="250649">
                <a:tc>
                  <a:txBody>
                    <a:bodyPr/>
                    <a:lstStyle/>
                    <a:p>
                      <a:pPr algn="ctr"/>
                      <a:r>
                        <a:rPr lang="en-CA" altLang="zh-CN" dirty="0"/>
                        <a:t>Variable</a:t>
                      </a:r>
                      <a:endParaRPr lang="zh-CN" altLang="en-US" dirty="0"/>
                    </a:p>
                  </a:txBody>
                  <a:tcPr/>
                </a:tc>
                <a:tc>
                  <a:txBody>
                    <a:bodyPr/>
                    <a:lstStyle/>
                    <a:p>
                      <a:pPr algn="ctr"/>
                      <a:r>
                        <a:rPr lang="en-CA" altLang="zh-CN" dirty="0"/>
                        <a:t>Data Type</a:t>
                      </a:r>
                      <a:endParaRPr lang="zh-CN" altLang="en-US" dirty="0"/>
                    </a:p>
                  </a:txBody>
                  <a:tcPr/>
                </a:tc>
                <a:extLst>
                  <a:ext uri="{0D108BD9-81ED-4DB2-BD59-A6C34878D82A}">
                    <a16:rowId xmlns:a16="http://schemas.microsoft.com/office/drawing/2014/main" val="667399520"/>
                  </a:ext>
                </a:extLst>
              </a:tr>
              <a:tr h="250649">
                <a:tc>
                  <a:txBody>
                    <a:bodyPr/>
                    <a:lstStyle/>
                    <a:p>
                      <a:pPr algn="ctr"/>
                      <a:r>
                        <a:rPr lang="en-CA" altLang="zh-CN" dirty="0"/>
                        <a:t>year</a:t>
                      </a:r>
                      <a:endParaRPr lang="zh-CN" altLang="en-US" dirty="0"/>
                    </a:p>
                  </a:txBody>
                  <a:tcPr/>
                </a:tc>
                <a:tc>
                  <a:txBody>
                    <a:bodyPr/>
                    <a:lstStyle/>
                    <a:p>
                      <a:pPr algn="ctr"/>
                      <a:r>
                        <a:rPr lang="en-CA" altLang="zh-CN" dirty="0"/>
                        <a:t>ordinal</a:t>
                      </a:r>
                      <a:endParaRPr lang="zh-CN" altLang="en-US" dirty="0"/>
                    </a:p>
                  </a:txBody>
                  <a:tcPr/>
                </a:tc>
                <a:extLst>
                  <a:ext uri="{0D108BD9-81ED-4DB2-BD59-A6C34878D82A}">
                    <a16:rowId xmlns:a16="http://schemas.microsoft.com/office/drawing/2014/main" val="21420578"/>
                  </a:ext>
                </a:extLst>
              </a:tr>
              <a:tr h="250649">
                <a:tc>
                  <a:txBody>
                    <a:bodyPr/>
                    <a:lstStyle/>
                    <a:p>
                      <a:pPr algn="ctr"/>
                      <a:r>
                        <a:rPr lang="en-CA" altLang="zh-CN" dirty="0"/>
                        <a:t>Country name</a:t>
                      </a:r>
                      <a:endParaRPr lang="zh-CN" altLang="en-US" dirty="0"/>
                    </a:p>
                  </a:txBody>
                  <a:tcPr/>
                </a:tc>
                <a:tc>
                  <a:txBody>
                    <a:bodyPr/>
                    <a:lstStyle/>
                    <a:p>
                      <a:pPr algn="ctr"/>
                      <a:r>
                        <a:rPr lang="en-CA" altLang="zh-CN" dirty="0"/>
                        <a:t>nominal</a:t>
                      </a:r>
                      <a:endParaRPr lang="zh-CN" altLang="en-US" dirty="0"/>
                    </a:p>
                  </a:txBody>
                  <a:tcPr/>
                </a:tc>
                <a:extLst>
                  <a:ext uri="{0D108BD9-81ED-4DB2-BD59-A6C34878D82A}">
                    <a16:rowId xmlns:a16="http://schemas.microsoft.com/office/drawing/2014/main" val="4061591689"/>
                  </a:ext>
                </a:extLst>
              </a:tr>
              <a:tr h="379892">
                <a:tc>
                  <a:txBody>
                    <a:bodyPr/>
                    <a:lstStyle/>
                    <a:p>
                      <a:pPr algn="ctr"/>
                      <a:r>
                        <a:rPr lang="en-CA" altLang="zh-CN" dirty="0"/>
                        <a:t>Country code</a:t>
                      </a:r>
                      <a:endParaRPr lang="zh-CN" altLang="en-US" dirty="0"/>
                    </a:p>
                  </a:txBody>
                  <a:tcPr/>
                </a:tc>
                <a:tc>
                  <a:txBody>
                    <a:bodyPr/>
                    <a:lstStyle/>
                    <a:p>
                      <a:pPr algn="ctr"/>
                      <a:r>
                        <a:rPr lang="en-CA" altLang="zh-CN" dirty="0"/>
                        <a:t>nominal</a:t>
                      </a:r>
                      <a:endParaRPr lang="zh-CN" altLang="en-US" dirty="0"/>
                    </a:p>
                  </a:txBody>
                  <a:tcPr/>
                </a:tc>
                <a:extLst>
                  <a:ext uri="{0D108BD9-81ED-4DB2-BD59-A6C34878D82A}">
                    <a16:rowId xmlns:a16="http://schemas.microsoft.com/office/drawing/2014/main" val="3097473932"/>
                  </a:ext>
                </a:extLst>
              </a:tr>
              <a:tr h="274941">
                <a:tc>
                  <a:txBody>
                    <a:bodyPr/>
                    <a:lstStyle/>
                    <a:p>
                      <a:pPr algn="ctr"/>
                      <a:r>
                        <a:rPr lang="en-CA" altLang="zh-CN" dirty="0"/>
                        <a:t>Internet user count</a:t>
                      </a:r>
                      <a:endParaRPr lang="zh-CN" altLang="en-US" dirty="0"/>
                    </a:p>
                  </a:txBody>
                  <a:tcPr/>
                </a:tc>
                <a:tc>
                  <a:txBody>
                    <a:bodyPr/>
                    <a:lstStyle/>
                    <a:p>
                      <a:pPr algn="ctr"/>
                      <a:r>
                        <a:rPr lang="en-CA" altLang="zh-CN" dirty="0"/>
                        <a:t>Interval</a:t>
                      </a:r>
                      <a:endParaRPr lang="zh-CN" altLang="en-US" dirty="0"/>
                    </a:p>
                  </a:txBody>
                  <a:tcPr/>
                </a:tc>
                <a:extLst>
                  <a:ext uri="{0D108BD9-81ED-4DB2-BD59-A6C34878D82A}">
                    <a16:rowId xmlns:a16="http://schemas.microsoft.com/office/drawing/2014/main" val="2256798713"/>
                  </a:ext>
                </a:extLst>
              </a:tr>
              <a:tr h="250649">
                <a:tc>
                  <a:txBody>
                    <a:bodyPr/>
                    <a:lstStyle/>
                    <a:p>
                      <a:pPr algn="ctr"/>
                      <a:r>
                        <a:rPr lang="en-CA" altLang="zh-CN" dirty="0"/>
                        <a:t>Internet user percentage (%)</a:t>
                      </a:r>
                      <a:endParaRPr lang="zh-CN" altLang="en-US" dirty="0"/>
                    </a:p>
                  </a:txBody>
                  <a:tcPr/>
                </a:tc>
                <a:tc>
                  <a:txBody>
                    <a:bodyPr/>
                    <a:lstStyle/>
                    <a:p>
                      <a:pPr algn="ctr"/>
                      <a:r>
                        <a:rPr lang="en-CA" altLang="zh-CN" dirty="0"/>
                        <a:t>Interval</a:t>
                      </a:r>
                      <a:endParaRPr lang="zh-CN" altLang="en-US" dirty="0"/>
                    </a:p>
                  </a:txBody>
                  <a:tcPr/>
                </a:tc>
                <a:extLst>
                  <a:ext uri="{0D108BD9-81ED-4DB2-BD59-A6C34878D82A}">
                    <a16:rowId xmlns:a16="http://schemas.microsoft.com/office/drawing/2014/main" val="1095660234"/>
                  </a:ext>
                </a:extLst>
              </a:tr>
              <a:tr h="250649">
                <a:tc>
                  <a:txBody>
                    <a:bodyPr/>
                    <a:lstStyle/>
                    <a:p>
                      <a:pPr algn="ctr"/>
                      <a:r>
                        <a:rPr lang="en-CA" altLang="zh-CN" dirty="0"/>
                        <a:t>Broadband subscription</a:t>
                      </a:r>
                      <a:endParaRPr lang="zh-CN" altLang="en-US" dirty="0"/>
                    </a:p>
                  </a:txBody>
                  <a:tcPr/>
                </a:tc>
                <a:tc>
                  <a:txBody>
                    <a:bodyPr/>
                    <a:lstStyle/>
                    <a:p>
                      <a:pPr algn="ctr"/>
                      <a:r>
                        <a:rPr lang="en-CA" altLang="zh-CN" dirty="0"/>
                        <a:t>Interval</a:t>
                      </a:r>
                      <a:endParaRPr lang="zh-CN" altLang="en-US" dirty="0"/>
                    </a:p>
                  </a:txBody>
                  <a:tcPr/>
                </a:tc>
                <a:extLst>
                  <a:ext uri="{0D108BD9-81ED-4DB2-BD59-A6C34878D82A}">
                    <a16:rowId xmlns:a16="http://schemas.microsoft.com/office/drawing/2014/main" val="299516200"/>
                  </a:ext>
                </a:extLst>
              </a:tr>
              <a:tr h="250649">
                <a:tc>
                  <a:txBody>
                    <a:bodyPr/>
                    <a:lstStyle/>
                    <a:p>
                      <a:pPr algn="ctr"/>
                      <a:r>
                        <a:rPr lang="en-CA" altLang="zh-CN" dirty="0"/>
                        <a:t>Cellular subscription</a:t>
                      </a:r>
                      <a:endParaRPr lang="zh-CN" altLang="en-US" dirty="0"/>
                    </a:p>
                  </a:txBody>
                  <a:tcPr/>
                </a:tc>
                <a:tc>
                  <a:txBody>
                    <a:bodyPr/>
                    <a:lstStyle/>
                    <a:p>
                      <a:pPr algn="ctr"/>
                      <a:r>
                        <a:rPr lang="en-CA" altLang="zh-CN" dirty="0"/>
                        <a:t>Interval</a:t>
                      </a:r>
                      <a:endParaRPr lang="zh-CN" altLang="en-US" dirty="0"/>
                    </a:p>
                  </a:txBody>
                  <a:tcPr/>
                </a:tc>
                <a:extLst>
                  <a:ext uri="{0D108BD9-81ED-4DB2-BD59-A6C34878D82A}">
                    <a16:rowId xmlns:a16="http://schemas.microsoft.com/office/drawing/2014/main" val="573928365"/>
                  </a:ext>
                </a:extLst>
              </a:tr>
            </a:tbl>
          </a:graphicData>
        </a:graphic>
      </p:graphicFrame>
      <p:sp>
        <p:nvSpPr>
          <p:cNvPr id="9" name="Rectangle 8">
            <a:extLst>
              <a:ext uri="{FF2B5EF4-FFF2-40B4-BE49-F238E27FC236}">
                <a16:creationId xmlns:a16="http://schemas.microsoft.com/office/drawing/2014/main" id="{A632BA58-3C04-871C-84FC-6C413385032C}"/>
              </a:ext>
            </a:extLst>
          </p:cNvPr>
          <p:cNvSpPr/>
          <p:nvPr/>
        </p:nvSpPr>
        <p:spPr>
          <a:xfrm>
            <a:off x="3716525" y="2471025"/>
            <a:ext cx="4662796"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Google Shape;1002;p55">
            <a:extLst>
              <a:ext uri="{FF2B5EF4-FFF2-40B4-BE49-F238E27FC236}">
                <a16:creationId xmlns:a16="http://schemas.microsoft.com/office/drawing/2014/main" id="{DDD77ECF-5987-D74B-E36F-CD05B9919FA1}"/>
              </a:ext>
            </a:extLst>
          </p:cNvPr>
          <p:cNvSpPr txBox="1"/>
          <p:nvPr/>
        </p:nvSpPr>
        <p:spPr>
          <a:xfrm>
            <a:off x="1343736" y="1600751"/>
            <a:ext cx="976134" cy="323165"/>
          </a:xfrm>
          <a:prstGeom prst="rect">
            <a:avLst/>
          </a:prstGeom>
          <a:noFill/>
          <a:ln>
            <a:noFill/>
          </a:ln>
        </p:spPr>
        <p:txBody>
          <a:bodyPr spcFirstLastPara="1" wrap="square" lIns="0" tIns="0" rIns="0" bIns="0" anchor="t" anchorCtr="0">
            <a:spAutoFit/>
          </a:bodyPr>
          <a:lstStyle/>
          <a:p>
            <a:pPr lvl="0" algn="just">
              <a:lnSpc>
                <a:spcPct val="150000"/>
              </a:lnSpc>
            </a:pPr>
            <a:r>
              <a:rPr lang="en-US" altLang="zh-CN" dirty="0">
                <a:solidFill>
                  <a:srgbClr val="A43975"/>
                </a:solidFill>
              </a:rPr>
              <a:t>1980 - 2020</a:t>
            </a:r>
            <a:endParaRPr lang="en-US" altLang="zh-CN" sz="1100" dirty="0">
              <a:solidFill>
                <a:srgbClr val="A43975"/>
              </a:solidFill>
            </a:endParaRPr>
          </a:p>
        </p:txBody>
      </p:sp>
      <p:sp>
        <p:nvSpPr>
          <p:cNvPr id="11" name="Google Shape;1002;p55">
            <a:extLst>
              <a:ext uri="{FF2B5EF4-FFF2-40B4-BE49-F238E27FC236}">
                <a16:creationId xmlns:a16="http://schemas.microsoft.com/office/drawing/2014/main" id="{2569C611-6BCA-A9B5-37F7-9A8F5DFFF945}"/>
              </a:ext>
            </a:extLst>
          </p:cNvPr>
          <p:cNvSpPr txBox="1"/>
          <p:nvPr/>
        </p:nvSpPr>
        <p:spPr>
          <a:xfrm>
            <a:off x="1120282" y="2980862"/>
            <a:ext cx="1518041" cy="323165"/>
          </a:xfrm>
          <a:prstGeom prst="rect">
            <a:avLst/>
          </a:prstGeom>
          <a:noFill/>
          <a:ln>
            <a:noFill/>
          </a:ln>
        </p:spPr>
        <p:txBody>
          <a:bodyPr spcFirstLastPara="1" wrap="square" lIns="0" tIns="0" rIns="0" bIns="0" anchor="t" anchorCtr="0">
            <a:spAutoFit/>
          </a:bodyPr>
          <a:lstStyle/>
          <a:p>
            <a:pPr lvl="0" algn="just">
              <a:lnSpc>
                <a:spcPct val="150000"/>
              </a:lnSpc>
            </a:pPr>
            <a:r>
              <a:rPr lang="en-US" altLang="zh-CN" dirty="0">
                <a:solidFill>
                  <a:srgbClr val="A43975"/>
                </a:solidFill>
              </a:rPr>
              <a:t>8867 observations</a:t>
            </a:r>
            <a:endParaRPr lang="en-US" altLang="zh-CN" sz="1100" dirty="0">
              <a:solidFill>
                <a:srgbClr val="A43975"/>
              </a:solidFill>
            </a:endParaRPr>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grpSp>
        <p:nvGrpSpPr>
          <p:cNvPr id="844" name="Google Shape;844;p55"/>
          <p:cNvGrpSpPr/>
          <p:nvPr/>
        </p:nvGrpSpPr>
        <p:grpSpPr>
          <a:xfrm>
            <a:off x="465734" y="402134"/>
            <a:ext cx="8596133" cy="4669764"/>
            <a:chOff x="466397" y="402133"/>
            <a:chExt cx="8221718" cy="4334497"/>
          </a:xfrm>
        </p:grpSpPr>
        <p:grpSp>
          <p:nvGrpSpPr>
            <p:cNvPr id="845" name="Google Shape;845;p55"/>
            <p:cNvGrpSpPr/>
            <p:nvPr/>
          </p:nvGrpSpPr>
          <p:grpSpPr>
            <a:xfrm>
              <a:off x="466397" y="402133"/>
              <a:ext cx="8221718" cy="4334497"/>
              <a:chOff x="466397" y="402133"/>
              <a:chExt cx="8221718" cy="4334497"/>
            </a:xfrm>
          </p:grpSpPr>
          <p:sp>
            <p:nvSpPr>
              <p:cNvPr id="853" name="Google Shape;853;p55"/>
              <p:cNvSpPr/>
              <p:nvPr/>
            </p:nvSpPr>
            <p:spPr>
              <a:xfrm>
                <a:off x="6350248" y="421515"/>
                <a:ext cx="2318453" cy="2011013"/>
              </a:xfrm>
              <a:custGeom>
                <a:avLst/>
                <a:gdLst/>
                <a:ahLst/>
                <a:cxnLst/>
                <a:rect l="l" t="t" r="r" b="b"/>
                <a:pathLst>
                  <a:path w="71890" h="62357" extrusionOk="0">
                    <a:moveTo>
                      <a:pt x="48930" y="1"/>
                    </a:moveTo>
                    <a:lnTo>
                      <a:pt x="31258" y="3200"/>
                    </a:lnTo>
                    <a:lnTo>
                      <a:pt x="34457" y="20871"/>
                    </a:lnTo>
                    <a:lnTo>
                      <a:pt x="39334" y="13872"/>
                    </a:lnTo>
                    <a:cubicBezTo>
                      <a:pt x="40822" y="14885"/>
                      <a:pt x="42342" y="15867"/>
                      <a:pt x="43831" y="16849"/>
                    </a:cubicBezTo>
                    <a:cubicBezTo>
                      <a:pt x="53522" y="23246"/>
                      <a:pt x="63529" y="29833"/>
                      <a:pt x="63529" y="37782"/>
                    </a:cubicBezTo>
                    <a:cubicBezTo>
                      <a:pt x="63529" y="41836"/>
                      <a:pt x="60552" y="45319"/>
                      <a:pt x="54693" y="48169"/>
                    </a:cubicBezTo>
                    <a:cubicBezTo>
                      <a:pt x="47885" y="51495"/>
                      <a:pt x="37624" y="53585"/>
                      <a:pt x="26571" y="53933"/>
                    </a:cubicBezTo>
                    <a:cubicBezTo>
                      <a:pt x="25465" y="53968"/>
                      <a:pt x="24408" y="53984"/>
                      <a:pt x="23400" y="53984"/>
                    </a:cubicBezTo>
                    <a:cubicBezTo>
                      <a:pt x="17944" y="53984"/>
                      <a:pt x="13921" y="53513"/>
                      <a:pt x="11275" y="52951"/>
                    </a:cubicBezTo>
                    <a:cubicBezTo>
                      <a:pt x="12574" y="52508"/>
                      <a:pt x="14347" y="52001"/>
                      <a:pt x="16659" y="51526"/>
                    </a:cubicBezTo>
                    <a:cubicBezTo>
                      <a:pt x="22043" y="50449"/>
                      <a:pt x="28883" y="49848"/>
                      <a:pt x="35914" y="49816"/>
                    </a:cubicBezTo>
                    <a:cubicBezTo>
                      <a:pt x="37655" y="49816"/>
                      <a:pt x="39334" y="49879"/>
                      <a:pt x="40949" y="49943"/>
                    </a:cubicBezTo>
                    <a:lnTo>
                      <a:pt x="41297" y="41582"/>
                    </a:lnTo>
                    <a:cubicBezTo>
                      <a:pt x="39587" y="41519"/>
                      <a:pt x="37782" y="41456"/>
                      <a:pt x="35945" y="41456"/>
                    </a:cubicBezTo>
                    <a:cubicBezTo>
                      <a:pt x="27141" y="41456"/>
                      <a:pt x="18781" y="42342"/>
                      <a:pt x="12479" y="43894"/>
                    </a:cubicBezTo>
                    <a:cubicBezTo>
                      <a:pt x="9153" y="44717"/>
                      <a:pt x="6493" y="45699"/>
                      <a:pt x="4561" y="46839"/>
                    </a:cubicBezTo>
                    <a:cubicBezTo>
                      <a:pt x="793" y="49056"/>
                      <a:pt x="1" y="51685"/>
                      <a:pt x="1" y="53521"/>
                    </a:cubicBezTo>
                    <a:cubicBezTo>
                      <a:pt x="1" y="54788"/>
                      <a:pt x="444" y="57227"/>
                      <a:pt x="3548" y="59032"/>
                    </a:cubicBezTo>
                    <a:cubicBezTo>
                      <a:pt x="4910" y="59823"/>
                      <a:pt x="6620" y="60457"/>
                      <a:pt x="8837" y="60964"/>
                    </a:cubicBezTo>
                    <a:cubicBezTo>
                      <a:pt x="12637" y="61850"/>
                      <a:pt x="17862" y="62357"/>
                      <a:pt x="23499" y="62357"/>
                    </a:cubicBezTo>
                    <a:cubicBezTo>
                      <a:pt x="34615" y="62357"/>
                      <a:pt x="45763" y="60584"/>
                      <a:pt x="54092" y="57512"/>
                    </a:cubicBezTo>
                    <a:cubicBezTo>
                      <a:pt x="68818" y="52033"/>
                      <a:pt x="71890" y="43767"/>
                      <a:pt x="71890" y="37782"/>
                    </a:cubicBezTo>
                    <a:cubicBezTo>
                      <a:pt x="71890" y="32018"/>
                      <a:pt x="69261" y="26666"/>
                      <a:pt x="63814" y="21377"/>
                    </a:cubicBezTo>
                    <a:cubicBezTo>
                      <a:pt x="59444" y="17134"/>
                      <a:pt x="53838" y="13429"/>
                      <a:pt x="48423" y="9850"/>
                    </a:cubicBezTo>
                    <a:cubicBezTo>
                      <a:pt x="46903" y="8868"/>
                      <a:pt x="45478" y="7918"/>
                      <a:pt x="44084" y="7000"/>
                    </a:cubicBezTo>
                    <a:lnTo>
                      <a:pt x="48930"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46" name="Google Shape;846;p55"/>
              <p:cNvSpPr/>
              <p:nvPr/>
            </p:nvSpPr>
            <p:spPr>
              <a:xfrm>
                <a:off x="466397" y="3262837"/>
                <a:ext cx="8220686" cy="1473793"/>
              </a:xfrm>
              <a:custGeom>
                <a:avLst/>
                <a:gdLst/>
                <a:ahLst/>
                <a:cxnLst/>
                <a:rect l="l" t="t" r="r" b="b"/>
                <a:pathLst>
                  <a:path w="254905" h="45699" extrusionOk="0">
                    <a:moveTo>
                      <a:pt x="218359" y="1"/>
                    </a:moveTo>
                    <a:lnTo>
                      <a:pt x="218359" y="9565"/>
                    </a:lnTo>
                    <a:cubicBezTo>
                      <a:pt x="220607" y="9565"/>
                      <a:pt x="222761" y="9628"/>
                      <a:pt x="224756" y="9755"/>
                    </a:cubicBezTo>
                    <a:cubicBezTo>
                      <a:pt x="231628" y="10167"/>
                      <a:pt x="236917" y="11338"/>
                      <a:pt x="240432" y="13207"/>
                    </a:cubicBezTo>
                    <a:cubicBezTo>
                      <a:pt x="244802" y="15487"/>
                      <a:pt x="245372" y="18305"/>
                      <a:pt x="245372" y="20522"/>
                    </a:cubicBezTo>
                    <a:cubicBezTo>
                      <a:pt x="245372" y="26128"/>
                      <a:pt x="239007" y="29706"/>
                      <a:pt x="233718" y="31733"/>
                    </a:cubicBezTo>
                    <a:cubicBezTo>
                      <a:pt x="226529" y="34457"/>
                      <a:pt x="216680" y="36040"/>
                      <a:pt x="206673" y="36135"/>
                    </a:cubicBezTo>
                    <a:lnTo>
                      <a:pt x="0" y="36135"/>
                    </a:lnTo>
                    <a:lnTo>
                      <a:pt x="0" y="45699"/>
                    </a:lnTo>
                    <a:lnTo>
                      <a:pt x="206704" y="45699"/>
                    </a:lnTo>
                    <a:lnTo>
                      <a:pt x="206736" y="45667"/>
                    </a:lnTo>
                    <a:cubicBezTo>
                      <a:pt x="217820" y="45604"/>
                      <a:pt x="228904" y="43767"/>
                      <a:pt x="237107" y="40664"/>
                    </a:cubicBezTo>
                    <a:cubicBezTo>
                      <a:pt x="251833" y="35058"/>
                      <a:pt x="254905" y="26634"/>
                      <a:pt x="254905" y="20522"/>
                    </a:cubicBezTo>
                    <a:cubicBezTo>
                      <a:pt x="254905" y="13650"/>
                      <a:pt x="251453" y="8203"/>
                      <a:pt x="244897" y="4751"/>
                    </a:cubicBezTo>
                    <a:cubicBezTo>
                      <a:pt x="240084" y="2218"/>
                      <a:pt x="233686" y="729"/>
                      <a:pt x="225358" y="191"/>
                    </a:cubicBezTo>
                    <a:cubicBezTo>
                      <a:pt x="223172" y="64"/>
                      <a:pt x="220829" y="1"/>
                      <a:pt x="218359"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47" name="Google Shape;847;p55"/>
              <p:cNvSpPr/>
              <p:nvPr/>
            </p:nvSpPr>
            <p:spPr>
              <a:xfrm>
                <a:off x="466397" y="3282252"/>
                <a:ext cx="8201304" cy="1434996"/>
              </a:xfrm>
              <a:custGeom>
                <a:avLst/>
                <a:gdLst/>
                <a:ahLst/>
                <a:cxnLst/>
                <a:rect l="l" t="t" r="r" b="b"/>
                <a:pathLst>
                  <a:path w="254304" h="44496" extrusionOk="0">
                    <a:moveTo>
                      <a:pt x="218359" y="1"/>
                    </a:moveTo>
                    <a:lnTo>
                      <a:pt x="218359" y="8361"/>
                    </a:lnTo>
                    <a:cubicBezTo>
                      <a:pt x="220639" y="8361"/>
                      <a:pt x="222792" y="8424"/>
                      <a:pt x="224787" y="8551"/>
                    </a:cubicBezTo>
                    <a:cubicBezTo>
                      <a:pt x="231755" y="8994"/>
                      <a:pt x="237107" y="10166"/>
                      <a:pt x="240717" y="12066"/>
                    </a:cubicBezTo>
                    <a:cubicBezTo>
                      <a:pt x="244327" y="13966"/>
                      <a:pt x="245942" y="16405"/>
                      <a:pt x="245942" y="19920"/>
                    </a:cubicBezTo>
                    <a:cubicBezTo>
                      <a:pt x="245942" y="25874"/>
                      <a:pt x="239387" y="29611"/>
                      <a:pt x="233908" y="31669"/>
                    </a:cubicBezTo>
                    <a:cubicBezTo>
                      <a:pt x="226688" y="34425"/>
                      <a:pt x="216744" y="36040"/>
                      <a:pt x="206673" y="36135"/>
                    </a:cubicBezTo>
                    <a:lnTo>
                      <a:pt x="0" y="36135"/>
                    </a:lnTo>
                    <a:lnTo>
                      <a:pt x="0" y="44495"/>
                    </a:lnTo>
                    <a:lnTo>
                      <a:pt x="206704" y="44495"/>
                    </a:lnTo>
                    <a:lnTo>
                      <a:pt x="206736" y="44464"/>
                    </a:lnTo>
                    <a:cubicBezTo>
                      <a:pt x="217757" y="44400"/>
                      <a:pt x="228746" y="42564"/>
                      <a:pt x="236885" y="39492"/>
                    </a:cubicBezTo>
                    <a:cubicBezTo>
                      <a:pt x="251294" y="34045"/>
                      <a:pt x="254303" y="25842"/>
                      <a:pt x="254303" y="19920"/>
                    </a:cubicBezTo>
                    <a:cubicBezTo>
                      <a:pt x="254303" y="13270"/>
                      <a:pt x="250946" y="8013"/>
                      <a:pt x="244612" y="4656"/>
                    </a:cubicBezTo>
                    <a:cubicBezTo>
                      <a:pt x="239894" y="2186"/>
                      <a:pt x="233560" y="729"/>
                      <a:pt x="225326" y="191"/>
                    </a:cubicBezTo>
                    <a:cubicBezTo>
                      <a:pt x="223141" y="64"/>
                      <a:pt x="220797" y="1"/>
                      <a:pt x="218359"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48" name="Google Shape;848;p55"/>
              <p:cNvSpPr/>
              <p:nvPr/>
            </p:nvSpPr>
            <p:spPr>
              <a:xfrm>
                <a:off x="6329834" y="2501963"/>
                <a:ext cx="2358281" cy="1472793"/>
              </a:xfrm>
              <a:custGeom>
                <a:avLst/>
                <a:gdLst/>
                <a:ahLst/>
                <a:cxnLst/>
                <a:rect l="l" t="t" r="r" b="b"/>
                <a:pathLst>
                  <a:path w="73125" h="45668" extrusionOk="0">
                    <a:moveTo>
                      <a:pt x="36578" y="0"/>
                    </a:moveTo>
                    <a:lnTo>
                      <a:pt x="36578" y="9533"/>
                    </a:lnTo>
                    <a:cubicBezTo>
                      <a:pt x="46617" y="9533"/>
                      <a:pt x="54028" y="10768"/>
                      <a:pt x="58620" y="13175"/>
                    </a:cubicBezTo>
                    <a:cubicBezTo>
                      <a:pt x="62990" y="15487"/>
                      <a:pt x="63560" y="18305"/>
                      <a:pt x="63560" y="20490"/>
                    </a:cubicBezTo>
                    <a:cubicBezTo>
                      <a:pt x="63560" y="24164"/>
                      <a:pt x="60900" y="27362"/>
                      <a:pt x="55706" y="30054"/>
                    </a:cubicBezTo>
                    <a:cubicBezTo>
                      <a:pt x="49088" y="33411"/>
                      <a:pt x="38953" y="35596"/>
                      <a:pt x="27869" y="36040"/>
                    </a:cubicBezTo>
                    <a:cubicBezTo>
                      <a:pt x="26553" y="36092"/>
                      <a:pt x="25295" y="36116"/>
                      <a:pt x="24098" y="36116"/>
                    </a:cubicBezTo>
                    <a:cubicBezTo>
                      <a:pt x="20227" y="36116"/>
                      <a:pt x="16996" y="35864"/>
                      <a:pt x="14505" y="35501"/>
                    </a:cubicBezTo>
                    <a:cubicBezTo>
                      <a:pt x="15423" y="35248"/>
                      <a:pt x="16468" y="35026"/>
                      <a:pt x="17672" y="34773"/>
                    </a:cubicBezTo>
                    <a:cubicBezTo>
                      <a:pt x="22961" y="33728"/>
                      <a:pt x="29674" y="33158"/>
                      <a:pt x="36547" y="33158"/>
                    </a:cubicBezTo>
                    <a:cubicBezTo>
                      <a:pt x="38257" y="33158"/>
                      <a:pt x="39935" y="33189"/>
                      <a:pt x="41519" y="33253"/>
                    </a:cubicBezTo>
                    <a:lnTo>
                      <a:pt x="41962" y="23720"/>
                    </a:lnTo>
                    <a:cubicBezTo>
                      <a:pt x="40252" y="23625"/>
                      <a:pt x="38415" y="23594"/>
                      <a:pt x="36578" y="23594"/>
                    </a:cubicBezTo>
                    <a:cubicBezTo>
                      <a:pt x="27711" y="23594"/>
                      <a:pt x="19319" y="24481"/>
                      <a:pt x="12953" y="26032"/>
                    </a:cubicBezTo>
                    <a:cubicBezTo>
                      <a:pt x="9596" y="26887"/>
                      <a:pt x="6873" y="27901"/>
                      <a:pt x="4878" y="29073"/>
                    </a:cubicBezTo>
                    <a:cubicBezTo>
                      <a:pt x="856" y="31416"/>
                      <a:pt x="1" y="34266"/>
                      <a:pt x="1" y="36230"/>
                    </a:cubicBezTo>
                    <a:cubicBezTo>
                      <a:pt x="1" y="37655"/>
                      <a:pt x="507" y="40315"/>
                      <a:pt x="3864" y="42278"/>
                    </a:cubicBezTo>
                    <a:cubicBezTo>
                      <a:pt x="5258" y="43102"/>
                      <a:pt x="7063" y="43767"/>
                      <a:pt x="9343" y="44274"/>
                    </a:cubicBezTo>
                    <a:cubicBezTo>
                      <a:pt x="13238" y="45192"/>
                      <a:pt x="18337" y="45667"/>
                      <a:pt x="24132" y="45667"/>
                    </a:cubicBezTo>
                    <a:cubicBezTo>
                      <a:pt x="35312" y="45667"/>
                      <a:pt x="46522" y="43894"/>
                      <a:pt x="54915" y="40790"/>
                    </a:cubicBezTo>
                    <a:cubicBezTo>
                      <a:pt x="69958" y="35216"/>
                      <a:pt x="73124" y="26697"/>
                      <a:pt x="73124" y="20522"/>
                    </a:cubicBezTo>
                    <a:cubicBezTo>
                      <a:pt x="73124" y="13618"/>
                      <a:pt x="69641" y="8171"/>
                      <a:pt x="63054" y="4719"/>
                    </a:cubicBezTo>
                    <a:cubicBezTo>
                      <a:pt x="57005" y="1521"/>
                      <a:pt x="48328" y="0"/>
                      <a:pt x="36578"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49" name="Google Shape;849;p55"/>
              <p:cNvSpPr/>
              <p:nvPr/>
            </p:nvSpPr>
            <p:spPr>
              <a:xfrm>
                <a:off x="6349248" y="2521377"/>
                <a:ext cx="2319452" cy="1433964"/>
              </a:xfrm>
              <a:custGeom>
                <a:avLst/>
                <a:gdLst/>
                <a:ahLst/>
                <a:cxnLst/>
                <a:rect l="l" t="t" r="r" b="b"/>
                <a:pathLst>
                  <a:path w="71921" h="44464" extrusionOk="0">
                    <a:moveTo>
                      <a:pt x="35945" y="0"/>
                    </a:moveTo>
                    <a:lnTo>
                      <a:pt x="35945" y="8361"/>
                    </a:lnTo>
                    <a:cubicBezTo>
                      <a:pt x="46110" y="8361"/>
                      <a:pt x="53616" y="9596"/>
                      <a:pt x="58271" y="12034"/>
                    </a:cubicBezTo>
                    <a:cubicBezTo>
                      <a:pt x="61913" y="13966"/>
                      <a:pt x="63560" y="16373"/>
                      <a:pt x="63560" y="19920"/>
                    </a:cubicBezTo>
                    <a:cubicBezTo>
                      <a:pt x="63560" y="23942"/>
                      <a:pt x="60583" y="27457"/>
                      <a:pt x="54724" y="30276"/>
                    </a:cubicBezTo>
                    <a:cubicBezTo>
                      <a:pt x="47884" y="33601"/>
                      <a:pt x="37655" y="35723"/>
                      <a:pt x="26602" y="36071"/>
                    </a:cubicBezTo>
                    <a:cubicBezTo>
                      <a:pt x="25496" y="36106"/>
                      <a:pt x="24438" y="36122"/>
                      <a:pt x="23429" y="36122"/>
                    </a:cubicBezTo>
                    <a:cubicBezTo>
                      <a:pt x="17966" y="36122"/>
                      <a:pt x="13926" y="35651"/>
                      <a:pt x="11306" y="35089"/>
                    </a:cubicBezTo>
                    <a:cubicBezTo>
                      <a:pt x="12605" y="34614"/>
                      <a:pt x="14378" y="34108"/>
                      <a:pt x="16690" y="33664"/>
                    </a:cubicBezTo>
                    <a:cubicBezTo>
                      <a:pt x="22074" y="32556"/>
                      <a:pt x="28914" y="31954"/>
                      <a:pt x="35945" y="31954"/>
                    </a:cubicBezTo>
                    <a:cubicBezTo>
                      <a:pt x="37686" y="31954"/>
                      <a:pt x="39365" y="31986"/>
                      <a:pt x="40948" y="32081"/>
                    </a:cubicBezTo>
                    <a:lnTo>
                      <a:pt x="41297" y="23720"/>
                    </a:lnTo>
                    <a:cubicBezTo>
                      <a:pt x="39587" y="23625"/>
                      <a:pt x="37813" y="23594"/>
                      <a:pt x="35945" y="23594"/>
                    </a:cubicBezTo>
                    <a:cubicBezTo>
                      <a:pt x="27141" y="23594"/>
                      <a:pt x="18812" y="24449"/>
                      <a:pt x="12478" y="26032"/>
                    </a:cubicBezTo>
                    <a:cubicBezTo>
                      <a:pt x="9184" y="26855"/>
                      <a:pt x="6524" y="27837"/>
                      <a:pt x="4561" y="28977"/>
                    </a:cubicBezTo>
                    <a:cubicBezTo>
                      <a:pt x="792" y="31194"/>
                      <a:pt x="0" y="33823"/>
                      <a:pt x="0" y="35659"/>
                    </a:cubicBezTo>
                    <a:cubicBezTo>
                      <a:pt x="0" y="36926"/>
                      <a:pt x="475" y="39365"/>
                      <a:pt x="3579" y="41170"/>
                    </a:cubicBezTo>
                    <a:cubicBezTo>
                      <a:pt x="4909" y="41961"/>
                      <a:pt x="6651" y="42595"/>
                      <a:pt x="8868" y="43102"/>
                    </a:cubicBezTo>
                    <a:cubicBezTo>
                      <a:pt x="12668" y="43988"/>
                      <a:pt x="17893" y="44463"/>
                      <a:pt x="23530" y="44463"/>
                    </a:cubicBezTo>
                    <a:cubicBezTo>
                      <a:pt x="34646" y="44463"/>
                      <a:pt x="45794" y="42722"/>
                      <a:pt x="54091" y="39618"/>
                    </a:cubicBezTo>
                    <a:cubicBezTo>
                      <a:pt x="68817" y="34171"/>
                      <a:pt x="71921" y="25905"/>
                      <a:pt x="71921" y="19920"/>
                    </a:cubicBezTo>
                    <a:cubicBezTo>
                      <a:pt x="71921" y="13269"/>
                      <a:pt x="68532" y="7981"/>
                      <a:pt x="62167" y="4656"/>
                    </a:cubicBezTo>
                    <a:cubicBezTo>
                      <a:pt x="56213" y="1520"/>
                      <a:pt x="47631" y="0"/>
                      <a:pt x="35945"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50" name="Google Shape;850;p55"/>
              <p:cNvSpPr/>
              <p:nvPr/>
            </p:nvSpPr>
            <p:spPr>
              <a:xfrm>
                <a:off x="6329834" y="1740057"/>
                <a:ext cx="2357249" cy="1472793"/>
              </a:xfrm>
              <a:custGeom>
                <a:avLst/>
                <a:gdLst/>
                <a:ahLst/>
                <a:cxnLst/>
                <a:rect l="l" t="t" r="r" b="b"/>
                <a:pathLst>
                  <a:path w="73093" h="45668" extrusionOk="0">
                    <a:moveTo>
                      <a:pt x="36547" y="0"/>
                    </a:moveTo>
                    <a:lnTo>
                      <a:pt x="36547" y="9564"/>
                    </a:lnTo>
                    <a:cubicBezTo>
                      <a:pt x="46617" y="9564"/>
                      <a:pt x="54028" y="10768"/>
                      <a:pt x="58620" y="13175"/>
                    </a:cubicBezTo>
                    <a:cubicBezTo>
                      <a:pt x="62990" y="15487"/>
                      <a:pt x="63529" y="18305"/>
                      <a:pt x="63529" y="20522"/>
                    </a:cubicBezTo>
                    <a:cubicBezTo>
                      <a:pt x="63529" y="24164"/>
                      <a:pt x="60900" y="27362"/>
                      <a:pt x="55675" y="30054"/>
                    </a:cubicBezTo>
                    <a:cubicBezTo>
                      <a:pt x="49088" y="33411"/>
                      <a:pt x="38922" y="35596"/>
                      <a:pt x="27838" y="36040"/>
                    </a:cubicBezTo>
                    <a:cubicBezTo>
                      <a:pt x="26529" y="36092"/>
                      <a:pt x="25276" y="36116"/>
                      <a:pt x="24083" y="36116"/>
                    </a:cubicBezTo>
                    <a:cubicBezTo>
                      <a:pt x="20225" y="36116"/>
                      <a:pt x="16989" y="35864"/>
                      <a:pt x="14473" y="35501"/>
                    </a:cubicBezTo>
                    <a:cubicBezTo>
                      <a:pt x="15392" y="35280"/>
                      <a:pt x="16468" y="35026"/>
                      <a:pt x="17640" y="34773"/>
                    </a:cubicBezTo>
                    <a:cubicBezTo>
                      <a:pt x="22644" y="33791"/>
                      <a:pt x="28883" y="33221"/>
                      <a:pt x="35343" y="33158"/>
                    </a:cubicBezTo>
                    <a:lnTo>
                      <a:pt x="36578" y="33158"/>
                    </a:lnTo>
                    <a:cubicBezTo>
                      <a:pt x="38288" y="33158"/>
                      <a:pt x="39935" y="33189"/>
                      <a:pt x="41519" y="33284"/>
                    </a:cubicBezTo>
                    <a:lnTo>
                      <a:pt x="41962" y="23720"/>
                    </a:lnTo>
                    <a:cubicBezTo>
                      <a:pt x="40632" y="23657"/>
                      <a:pt x="39239" y="23625"/>
                      <a:pt x="37813" y="23625"/>
                    </a:cubicBezTo>
                    <a:lnTo>
                      <a:pt x="37782" y="23594"/>
                    </a:lnTo>
                    <a:lnTo>
                      <a:pt x="36547" y="23594"/>
                    </a:lnTo>
                    <a:cubicBezTo>
                      <a:pt x="27679" y="23594"/>
                      <a:pt x="19287" y="24481"/>
                      <a:pt x="12922" y="26032"/>
                    </a:cubicBezTo>
                    <a:cubicBezTo>
                      <a:pt x="9565" y="26887"/>
                      <a:pt x="6841" y="27901"/>
                      <a:pt x="4846" y="29073"/>
                    </a:cubicBezTo>
                    <a:cubicBezTo>
                      <a:pt x="824" y="31416"/>
                      <a:pt x="1" y="34266"/>
                      <a:pt x="1" y="36261"/>
                    </a:cubicBezTo>
                    <a:cubicBezTo>
                      <a:pt x="1" y="37655"/>
                      <a:pt x="507" y="40315"/>
                      <a:pt x="3864" y="42310"/>
                    </a:cubicBezTo>
                    <a:cubicBezTo>
                      <a:pt x="5258" y="43102"/>
                      <a:pt x="7031" y="43767"/>
                      <a:pt x="9311" y="44305"/>
                    </a:cubicBezTo>
                    <a:cubicBezTo>
                      <a:pt x="13207" y="45192"/>
                      <a:pt x="18337" y="45667"/>
                      <a:pt x="24101" y="45667"/>
                    </a:cubicBezTo>
                    <a:cubicBezTo>
                      <a:pt x="35280" y="45667"/>
                      <a:pt x="46491" y="43894"/>
                      <a:pt x="54883" y="40790"/>
                    </a:cubicBezTo>
                    <a:cubicBezTo>
                      <a:pt x="69958" y="35216"/>
                      <a:pt x="73093" y="26697"/>
                      <a:pt x="73093" y="20522"/>
                    </a:cubicBezTo>
                    <a:cubicBezTo>
                      <a:pt x="73093" y="13650"/>
                      <a:pt x="69641" y="8203"/>
                      <a:pt x="63085" y="4719"/>
                    </a:cubicBezTo>
                    <a:cubicBezTo>
                      <a:pt x="57005" y="1552"/>
                      <a:pt x="48328" y="0"/>
                      <a:pt x="36547"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51" name="Google Shape;851;p55"/>
              <p:cNvSpPr/>
              <p:nvPr/>
            </p:nvSpPr>
            <p:spPr>
              <a:xfrm>
                <a:off x="6349248" y="1759471"/>
                <a:ext cx="2318453" cy="1434964"/>
              </a:xfrm>
              <a:custGeom>
                <a:avLst/>
                <a:gdLst/>
                <a:ahLst/>
                <a:cxnLst/>
                <a:rect l="l" t="t" r="r" b="b"/>
                <a:pathLst>
                  <a:path w="71890" h="44495" extrusionOk="0">
                    <a:moveTo>
                      <a:pt x="35945" y="0"/>
                    </a:moveTo>
                    <a:lnTo>
                      <a:pt x="35945" y="8361"/>
                    </a:lnTo>
                    <a:cubicBezTo>
                      <a:pt x="46110" y="8361"/>
                      <a:pt x="53616" y="9596"/>
                      <a:pt x="58271" y="12066"/>
                    </a:cubicBezTo>
                    <a:cubicBezTo>
                      <a:pt x="61913" y="13966"/>
                      <a:pt x="63528" y="16405"/>
                      <a:pt x="63528" y="19920"/>
                    </a:cubicBezTo>
                    <a:cubicBezTo>
                      <a:pt x="63528" y="23974"/>
                      <a:pt x="60552" y="27457"/>
                      <a:pt x="54724" y="30307"/>
                    </a:cubicBezTo>
                    <a:cubicBezTo>
                      <a:pt x="47884" y="33601"/>
                      <a:pt x="37623" y="35723"/>
                      <a:pt x="26571" y="36071"/>
                    </a:cubicBezTo>
                    <a:cubicBezTo>
                      <a:pt x="25464" y="36106"/>
                      <a:pt x="24407" y="36122"/>
                      <a:pt x="23399" y="36122"/>
                    </a:cubicBezTo>
                    <a:cubicBezTo>
                      <a:pt x="17943" y="36122"/>
                      <a:pt x="13921" y="35651"/>
                      <a:pt x="11274" y="35089"/>
                    </a:cubicBezTo>
                    <a:cubicBezTo>
                      <a:pt x="12605" y="34614"/>
                      <a:pt x="14346" y="34139"/>
                      <a:pt x="16658" y="33664"/>
                    </a:cubicBezTo>
                    <a:cubicBezTo>
                      <a:pt x="21789" y="32619"/>
                      <a:pt x="28217" y="32017"/>
                      <a:pt x="34868" y="31986"/>
                    </a:cubicBezTo>
                    <a:lnTo>
                      <a:pt x="35976" y="31986"/>
                    </a:lnTo>
                    <a:cubicBezTo>
                      <a:pt x="37686" y="31986"/>
                      <a:pt x="39365" y="32017"/>
                      <a:pt x="40948" y="32081"/>
                    </a:cubicBezTo>
                    <a:cubicBezTo>
                      <a:pt x="40948" y="32081"/>
                      <a:pt x="40949" y="32081"/>
                      <a:pt x="40949" y="32081"/>
                    </a:cubicBezTo>
                    <a:cubicBezTo>
                      <a:pt x="40983" y="32081"/>
                      <a:pt x="41328" y="23720"/>
                      <a:pt x="41328" y="23720"/>
                    </a:cubicBezTo>
                    <a:cubicBezTo>
                      <a:pt x="39935" y="23657"/>
                      <a:pt x="38510" y="23625"/>
                      <a:pt x="37053" y="23625"/>
                    </a:cubicBezTo>
                    <a:lnTo>
                      <a:pt x="37021" y="23594"/>
                    </a:lnTo>
                    <a:lnTo>
                      <a:pt x="35945" y="23594"/>
                    </a:lnTo>
                    <a:cubicBezTo>
                      <a:pt x="27141" y="23594"/>
                      <a:pt x="18780" y="24480"/>
                      <a:pt x="12478" y="26032"/>
                    </a:cubicBezTo>
                    <a:cubicBezTo>
                      <a:pt x="9153" y="26855"/>
                      <a:pt x="6492" y="27837"/>
                      <a:pt x="4561" y="28977"/>
                    </a:cubicBezTo>
                    <a:cubicBezTo>
                      <a:pt x="792" y="31194"/>
                      <a:pt x="0" y="33823"/>
                      <a:pt x="0" y="35659"/>
                    </a:cubicBezTo>
                    <a:cubicBezTo>
                      <a:pt x="0" y="36926"/>
                      <a:pt x="444" y="39365"/>
                      <a:pt x="3547" y="41170"/>
                    </a:cubicBezTo>
                    <a:cubicBezTo>
                      <a:pt x="4909" y="41961"/>
                      <a:pt x="6619" y="42595"/>
                      <a:pt x="8836" y="43102"/>
                    </a:cubicBezTo>
                    <a:cubicBezTo>
                      <a:pt x="12636" y="43988"/>
                      <a:pt x="17862" y="44495"/>
                      <a:pt x="23499" y="44495"/>
                    </a:cubicBezTo>
                    <a:cubicBezTo>
                      <a:pt x="34615" y="44495"/>
                      <a:pt x="45762" y="42722"/>
                      <a:pt x="54059" y="39650"/>
                    </a:cubicBezTo>
                    <a:cubicBezTo>
                      <a:pt x="68817" y="34203"/>
                      <a:pt x="71889" y="25905"/>
                      <a:pt x="71889" y="19920"/>
                    </a:cubicBezTo>
                    <a:cubicBezTo>
                      <a:pt x="71889" y="13301"/>
                      <a:pt x="68532" y="8012"/>
                      <a:pt x="62198" y="4656"/>
                    </a:cubicBezTo>
                    <a:cubicBezTo>
                      <a:pt x="56213" y="1520"/>
                      <a:pt x="47631" y="0"/>
                      <a:pt x="35945"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52" name="Google Shape;852;p55"/>
              <p:cNvSpPr/>
              <p:nvPr/>
            </p:nvSpPr>
            <p:spPr>
              <a:xfrm>
                <a:off x="6329834" y="402133"/>
                <a:ext cx="2358281" cy="2049810"/>
              </a:xfrm>
              <a:custGeom>
                <a:avLst/>
                <a:gdLst/>
                <a:ahLst/>
                <a:cxnLst/>
                <a:rect l="l" t="t" r="r" b="b"/>
                <a:pathLst>
                  <a:path w="73125" h="63560" extrusionOk="0">
                    <a:moveTo>
                      <a:pt x="49468" y="0"/>
                    </a:moveTo>
                    <a:lnTo>
                      <a:pt x="31796" y="3199"/>
                    </a:lnTo>
                    <a:cubicBezTo>
                      <a:pt x="31480" y="3262"/>
                      <a:pt x="31258" y="3579"/>
                      <a:pt x="31321" y="3896"/>
                    </a:cubicBezTo>
                    <a:lnTo>
                      <a:pt x="34520" y="21567"/>
                    </a:lnTo>
                    <a:cubicBezTo>
                      <a:pt x="34551" y="21820"/>
                      <a:pt x="34742" y="22010"/>
                      <a:pt x="34963" y="22042"/>
                    </a:cubicBezTo>
                    <a:cubicBezTo>
                      <a:pt x="35027" y="22073"/>
                      <a:pt x="35058" y="22073"/>
                      <a:pt x="35090" y="22073"/>
                    </a:cubicBezTo>
                    <a:cubicBezTo>
                      <a:pt x="35280" y="22073"/>
                      <a:pt x="35470" y="21978"/>
                      <a:pt x="35597" y="21820"/>
                    </a:cubicBezTo>
                    <a:lnTo>
                      <a:pt x="40125" y="15296"/>
                    </a:lnTo>
                    <a:cubicBezTo>
                      <a:pt x="41455" y="16183"/>
                      <a:pt x="42785" y="17070"/>
                      <a:pt x="44116" y="17957"/>
                    </a:cubicBezTo>
                    <a:cubicBezTo>
                      <a:pt x="53680" y="24227"/>
                      <a:pt x="63560" y="30751"/>
                      <a:pt x="63560" y="38383"/>
                    </a:cubicBezTo>
                    <a:cubicBezTo>
                      <a:pt x="63560" y="42025"/>
                      <a:pt x="60900" y="45255"/>
                      <a:pt x="55706" y="47915"/>
                    </a:cubicBezTo>
                    <a:cubicBezTo>
                      <a:pt x="49088" y="51304"/>
                      <a:pt x="38953" y="53489"/>
                      <a:pt x="27869" y="53932"/>
                    </a:cubicBezTo>
                    <a:cubicBezTo>
                      <a:pt x="26668" y="53973"/>
                      <a:pt x="25516" y="53992"/>
                      <a:pt x="24414" y="53992"/>
                    </a:cubicBezTo>
                    <a:cubicBezTo>
                      <a:pt x="20403" y="53992"/>
                      <a:pt x="17064" y="53742"/>
                      <a:pt x="14505" y="53394"/>
                    </a:cubicBezTo>
                    <a:cubicBezTo>
                      <a:pt x="15423" y="53141"/>
                      <a:pt x="16468" y="52887"/>
                      <a:pt x="17672" y="52666"/>
                    </a:cubicBezTo>
                    <a:cubicBezTo>
                      <a:pt x="22961" y="51621"/>
                      <a:pt x="29674" y="51019"/>
                      <a:pt x="36547" y="51019"/>
                    </a:cubicBezTo>
                    <a:cubicBezTo>
                      <a:pt x="38257" y="51019"/>
                      <a:pt x="39935" y="51082"/>
                      <a:pt x="41519" y="51146"/>
                    </a:cubicBezTo>
                    <a:lnTo>
                      <a:pt x="41962" y="41581"/>
                    </a:lnTo>
                    <a:cubicBezTo>
                      <a:pt x="40220" y="41518"/>
                      <a:pt x="38415" y="41486"/>
                      <a:pt x="36547" y="41486"/>
                    </a:cubicBezTo>
                    <a:cubicBezTo>
                      <a:pt x="27711" y="41486"/>
                      <a:pt x="19319" y="42342"/>
                      <a:pt x="12953" y="43925"/>
                    </a:cubicBezTo>
                    <a:cubicBezTo>
                      <a:pt x="9596" y="44748"/>
                      <a:pt x="6873" y="45762"/>
                      <a:pt x="4878" y="46934"/>
                    </a:cubicBezTo>
                    <a:cubicBezTo>
                      <a:pt x="856" y="49277"/>
                      <a:pt x="1" y="52159"/>
                      <a:pt x="1" y="54122"/>
                    </a:cubicBezTo>
                    <a:cubicBezTo>
                      <a:pt x="1" y="55547"/>
                      <a:pt x="507" y="58208"/>
                      <a:pt x="3864" y="60171"/>
                    </a:cubicBezTo>
                    <a:cubicBezTo>
                      <a:pt x="5258" y="60995"/>
                      <a:pt x="7031" y="61660"/>
                      <a:pt x="9311" y="62166"/>
                    </a:cubicBezTo>
                    <a:cubicBezTo>
                      <a:pt x="13238" y="63085"/>
                      <a:pt x="18337" y="63560"/>
                      <a:pt x="24132" y="63560"/>
                    </a:cubicBezTo>
                    <a:cubicBezTo>
                      <a:pt x="35312" y="63560"/>
                      <a:pt x="46522" y="61786"/>
                      <a:pt x="54915" y="58683"/>
                    </a:cubicBezTo>
                    <a:cubicBezTo>
                      <a:pt x="69958" y="53109"/>
                      <a:pt x="73124" y="44558"/>
                      <a:pt x="73124" y="38383"/>
                    </a:cubicBezTo>
                    <a:cubicBezTo>
                      <a:pt x="73124" y="32461"/>
                      <a:pt x="70433" y="26950"/>
                      <a:pt x="64859" y="21535"/>
                    </a:cubicBezTo>
                    <a:cubicBezTo>
                      <a:pt x="60457" y="17260"/>
                      <a:pt x="54820" y="13555"/>
                      <a:pt x="49373" y="9976"/>
                    </a:cubicBezTo>
                    <a:cubicBezTo>
                      <a:pt x="48043" y="9089"/>
                      <a:pt x="46776" y="8266"/>
                      <a:pt x="45541" y="7442"/>
                    </a:cubicBezTo>
                    <a:lnTo>
                      <a:pt x="50069" y="950"/>
                    </a:lnTo>
                    <a:cubicBezTo>
                      <a:pt x="50196" y="729"/>
                      <a:pt x="50196" y="475"/>
                      <a:pt x="50069" y="285"/>
                    </a:cubicBezTo>
                    <a:cubicBezTo>
                      <a:pt x="49974" y="95"/>
                      <a:pt x="49784" y="0"/>
                      <a:pt x="49563"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54" name="Google Shape;854;p55"/>
              <p:cNvSpPr/>
              <p:nvPr/>
            </p:nvSpPr>
            <p:spPr>
              <a:xfrm>
                <a:off x="8164149" y="4350565"/>
                <a:ext cx="55180" cy="40861"/>
              </a:xfrm>
              <a:custGeom>
                <a:avLst/>
                <a:gdLst/>
                <a:ahLst/>
                <a:cxnLst/>
                <a:rect l="l" t="t" r="r" b="b"/>
                <a:pathLst>
                  <a:path w="1711" h="1267" extrusionOk="0">
                    <a:moveTo>
                      <a:pt x="1425" y="0"/>
                    </a:moveTo>
                    <a:cubicBezTo>
                      <a:pt x="950" y="254"/>
                      <a:pt x="475" y="507"/>
                      <a:pt x="0" y="729"/>
                    </a:cubicBezTo>
                    <a:lnTo>
                      <a:pt x="254" y="1267"/>
                    </a:lnTo>
                    <a:cubicBezTo>
                      <a:pt x="760" y="1045"/>
                      <a:pt x="1235" y="792"/>
                      <a:pt x="1710" y="539"/>
                    </a:cubicBezTo>
                    <a:lnTo>
                      <a:pt x="142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55" name="Google Shape;855;p55"/>
              <p:cNvSpPr/>
              <p:nvPr/>
            </p:nvSpPr>
            <p:spPr>
              <a:xfrm>
                <a:off x="8413345" y="4158549"/>
                <a:ext cx="48020" cy="52116"/>
              </a:xfrm>
              <a:custGeom>
                <a:avLst/>
                <a:gdLst/>
                <a:ahLst/>
                <a:cxnLst/>
                <a:rect l="l" t="t" r="r" b="b"/>
                <a:pathLst>
                  <a:path w="1489" h="1616" extrusionOk="0">
                    <a:moveTo>
                      <a:pt x="982" y="0"/>
                    </a:moveTo>
                    <a:cubicBezTo>
                      <a:pt x="697" y="412"/>
                      <a:pt x="349" y="824"/>
                      <a:pt x="0" y="1236"/>
                    </a:cubicBezTo>
                    <a:lnTo>
                      <a:pt x="444" y="1616"/>
                    </a:lnTo>
                    <a:cubicBezTo>
                      <a:pt x="824" y="1204"/>
                      <a:pt x="1172" y="792"/>
                      <a:pt x="1489" y="349"/>
                    </a:cubicBezTo>
                    <a:lnTo>
                      <a:pt x="982"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56" name="Google Shape;856;p55"/>
              <p:cNvSpPr/>
              <p:nvPr/>
            </p:nvSpPr>
            <p:spPr>
              <a:xfrm>
                <a:off x="8254030" y="4297449"/>
                <a:ext cx="54148" cy="44957"/>
              </a:xfrm>
              <a:custGeom>
                <a:avLst/>
                <a:gdLst/>
                <a:ahLst/>
                <a:cxnLst/>
                <a:rect l="l" t="t" r="r" b="b"/>
                <a:pathLst>
                  <a:path w="1679" h="1394" extrusionOk="0">
                    <a:moveTo>
                      <a:pt x="1362" y="0"/>
                    </a:moveTo>
                    <a:cubicBezTo>
                      <a:pt x="918" y="317"/>
                      <a:pt x="475" y="602"/>
                      <a:pt x="0" y="887"/>
                    </a:cubicBezTo>
                    <a:lnTo>
                      <a:pt x="317" y="1394"/>
                    </a:lnTo>
                    <a:cubicBezTo>
                      <a:pt x="792" y="1109"/>
                      <a:pt x="1235" y="792"/>
                      <a:pt x="1679" y="507"/>
                    </a:cubicBezTo>
                    <a:lnTo>
                      <a:pt x="1362"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57" name="Google Shape;857;p55"/>
              <p:cNvSpPr/>
              <p:nvPr/>
            </p:nvSpPr>
            <p:spPr>
              <a:xfrm>
                <a:off x="8402122" y="3628488"/>
                <a:ext cx="24542" cy="22478"/>
              </a:xfrm>
              <a:custGeom>
                <a:avLst/>
                <a:gdLst/>
                <a:ahLst/>
                <a:cxnLst/>
                <a:rect l="l" t="t" r="r" b="b"/>
                <a:pathLst>
                  <a:path w="761" h="697" extrusionOk="0">
                    <a:moveTo>
                      <a:pt x="475" y="0"/>
                    </a:moveTo>
                    <a:cubicBezTo>
                      <a:pt x="317" y="127"/>
                      <a:pt x="158" y="254"/>
                      <a:pt x="0" y="349"/>
                    </a:cubicBezTo>
                    <a:cubicBezTo>
                      <a:pt x="127" y="475"/>
                      <a:pt x="222" y="570"/>
                      <a:pt x="348" y="697"/>
                    </a:cubicBezTo>
                    <a:lnTo>
                      <a:pt x="760" y="254"/>
                    </a:lnTo>
                    <a:cubicBezTo>
                      <a:pt x="665" y="159"/>
                      <a:pt x="570" y="95"/>
                      <a:pt x="475"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58" name="Google Shape;858;p55"/>
              <p:cNvSpPr/>
              <p:nvPr/>
            </p:nvSpPr>
            <p:spPr>
              <a:xfrm>
                <a:off x="8338783" y="4234110"/>
                <a:ext cx="52116" cy="48053"/>
              </a:xfrm>
              <a:custGeom>
                <a:avLst/>
                <a:gdLst/>
                <a:ahLst/>
                <a:cxnLst/>
                <a:rect l="l" t="t" r="r" b="b"/>
                <a:pathLst>
                  <a:path w="1616" h="1490" extrusionOk="0">
                    <a:moveTo>
                      <a:pt x="1204" y="1"/>
                    </a:moveTo>
                    <a:cubicBezTo>
                      <a:pt x="824" y="349"/>
                      <a:pt x="412" y="698"/>
                      <a:pt x="1" y="1046"/>
                    </a:cubicBezTo>
                    <a:lnTo>
                      <a:pt x="381" y="1489"/>
                    </a:lnTo>
                    <a:cubicBezTo>
                      <a:pt x="792" y="1173"/>
                      <a:pt x="1236" y="793"/>
                      <a:pt x="1616" y="444"/>
                    </a:cubicBezTo>
                    <a:lnTo>
                      <a:pt x="120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59" name="Google Shape;859;p55"/>
              <p:cNvSpPr/>
              <p:nvPr/>
            </p:nvSpPr>
            <p:spPr>
              <a:xfrm>
                <a:off x="8069141" y="4395489"/>
                <a:ext cx="56212" cy="37829"/>
              </a:xfrm>
              <a:custGeom>
                <a:avLst/>
                <a:gdLst/>
                <a:ahLst/>
                <a:cxnLst/>
                <a:rect l="l" t="t" r="r" b="b"/>
                <a:pathLst>
                  <a:path w="1743" h="1173" extrusionOk="0">
                    <a:moveTo>
                      <a:pt x="1489" y="1"/>
                    </a:moveTo>
                    <a:cubicBezTo>
                      <a:pt x="1014" y="222"/>
                      <a:pt x="508" y="412"/>
                      <a:pt x="1" y="602"/>
                    </a:cubicBezTo>
                    <a:lnTo>
                      <a:pt x="223" y="1172"/>
                    </a:lnTo>
                    <a:cubicBezTo>
                      <a:pt x="729" y="982"/>
                      <a:pt x="1236" y="761"/>
                      <a:pt x="1743" y="539"/>
                    </a:cubicBezTo>
                    <a:lnTo>
                      <a:pt x="1489"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0" name="Google Shape;860;p55"/>
              <p:cNvSpPr/>
              <p:nvPr/>
            </p:nvSpPr>
            <p:spPr>
              <a:xfrm>
                <a:off x="7671853" y="4513976"/>
                <a:ext cx="54180" cy="28606"/>
              </a:xfrm>
              <a:custGeom>
                <a:avLst/>
                <a:gdLst/>
                <a:ahLst/>
                <a:cxnLst/>
                <a:rect l="l" t="t" r="r" b="b"/>
                <a:pathLst>
                  <a:path w="1680" h="887" extrusionOk="0">
                    <a:moveTo>
                      <a:pt x="1552" y="0"/>
                    </a:moveTo>
                    <a:cubicBezTo>
                      <a:pt x="1046" y="95"/>
                      <a:pt x="507" y="190"/>
                      <a:pt x="1" y="285"/>
                    </a:cubicBezTo>
                    <a:lnTo>
                      <a:pt x="96" y="887"/>
                    </a:lnTo>
                    <a:cubicBezTo>
                      <a:pt x="634" y="792"/>
                      <a:pt x="1141" y="665"/>
                      <a:pt x="1679" y="570"/>
                    </a:cubicBezTo>
                    <a:lnTo>
                      <a:pt x="1552"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1" name="Google Shape;861;p55"/>
              <p:cNvSpPr/>
              <p:nvPr/>
            </p:nvSpPr>
            <p:spPr>
              <a:xfrm>
                <a:off x="7972133" y="4433286"/>
                <a:ext cx="55180" cy="34765"/>
              </a:xfrm>
              <a:custGeom>
                <a:avLst/>
                <a:gdLst/>
                <a:ahLst/>
                <a:cxnLst/>
                <a:rect l="l" t="t" r="r" b="b"/>
                <a:pathLst>
                  <a:path w="1711" h="1078" extrusionOk="0">
                    <a:moveTo>
                      <a:pt x="1521" y="0"/>
                    </a:moveTo>
                    <a:cubicBezTo>
                      <a:pt x="1045" y="159"/>
                      <a:pt x="507" y="349"/>
                      <a:pt x="0" y="507"/>
                    </a:cubicBezTo>
                    <a:lnTo>
                      <a:pt x="190" y="1077"/>
                    </a:lnTo>
                    <a:cubicBezTo>
                      <a:pt x="697" y="919"/>
                      <a:pt x="1236" y="729"/>
                      <a:pt x="1711" y="570"/>
                    </a:cubicBezTo>
                    <a:lnTo>
                      <a:pt x="1521"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2" name="Google Shape;862;p55"/>
              <p:cNvSpPr/>
              <p:nvPr/>
            </p:nvSpPr>
            <p:spPr>
              <a:xfrm>
                <a:off x="7569717" y="4532358"/>
                <a:ext cx="54180" cy="26574"/>
              </a:xfrm>
              <a:custGeom>
                <a:avLst/>
                <a:gdLst/>
                <a:ahLst/>
                <a:cxnLst/>
                <a:rect l="l" t="t" r="r" b="b"/>
                <a:pathLst>
                  <a:path w="1680" h="824" extrusionOk="0">
                    <a:moveTo>
                      <a:pt x="1584" y="0"/>
                    </a:moveTo>
                    <a:cubicBezTo>
                      <a:pt x="1046" y="64"/>
                      <a:pt x="507" y="159"/>
                      <a:pt x="1" y="222"/>
                    </a:cubicBezTo>
                    <a:lnTo>
                      <a:pt x="64" y="824"/>
                    </a:lnTo>
                    <a:cubicBezTo>
                      <a:pt x="603" y="729"/>
                      <a:pt x="1141" y="665"/>
                      <a:pt x="1679" y="570"/>
                    </a:cubicBezTo>
                    <a:lnTo>
                      <a:pt x="158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3" name="Google Shape;863;p55"/>
              <p:cNvSpPr/>
              <p:nvPr/>
            </p:nvSpPr>
            <p:spPr>
              <a:xfrm>
                <a:off x="7873061" y="4464956"/>
                <a:ext cx="55180" cy="32701"/>
              </a:xfrm>
              <a:custGeom>
                <a:avLst/>
                <a:gdLst/>
                <a:ahLst/>
                <a:cxnLst/>
                <a:rect l="l" t="t" r="r" b="b"/>
                <a:pathLst>
                  <a:path w="1711" h="1014" extrusionOk="0">
                    <a:moveTo>
                      <a:pt x="1552" y="0"/>
                    </a:moveTo>
                    <a:cubicBezTo>
                      <a:pt x="1046" y="127"/>
                      <a:pt x="539" y="285"/>
                      <a:pt x="1" y="412"/>
                    </a:cubicBezTo>
                    <a:lnTo>
                      <a:pt x="159" y="1013"/>
                    </a:lnTo>
                    <a:cubicBezTo>
                      <a:pt x="697" y="855"/>
                      <a:pt x="1204" y="728"/>
                      <a:pt x="1711" y="570"/>
                    </a:cubicBezTo>
                    <a:lnTo>
                      <a:pt x="1552"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4" name="Google Shape;864;p55"/>
              <p:cNvSpPr/>
              <p:nvPr/>
            </p:nvSpPr>
            <p:spPr>
              <a:xfrm>
                <a:off x="7772957" y="4491498"/>
                <a:ext cx="55212" cy="30670"/>
              </a:xfrm>
              <a:custGeom>
                <a:avLst/>
                <a:gdLst/>
                <a:ahLst/>
                <a:cxnLst/>
                <a:rect l="l" t="t" r="r" b="b"/>
                <a:pathLst>
                  <a:path w="1712" h="951" extrusionOk="0">
                    <a:moveTo>
                      <a:pt x="1553" y="0"/>
                    </a:moveTo>
                    <a:cubicBezTo>
                      <a:pt x="1046" y="127"/>
                      <a:pt x="539" y="254"/>
                      <a:pt x="1" y="349"/>
                    </a:cubicBezTo>
                    <a:lnTo>
                      <a:pt x="128" y="951"/>
                    </a:lnTo>
                    <a:cubicBezTo>
                      <a:pt x="666" y="824"/>
                      <a:pt x="1173" y="697"/>
                      <a:pt x="1711" y="571"/>
                    </a:cubicBezTo>
                    <a:lnTo>
                      <a:pt x="1553"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5" name="Google Shape;865;p55"/>
              <p:cNvSpPr/>
              <p:nvPr/>
            </p:nvSpPr>
            <p:spPr>
              <a:xfrm>
                <a:off x="7466582" y="4546645"/>
                <a:ext cx="54148" cy="25574"/>
              </a:xfrm>
              <a:custGeom>
                <a:avLst/>
                <a:gdLst/>
                <a:ahLst/>
                <a:cxnLst/>
                <a:rect l="l" t="t" r="r" b="b"/>
                <a:pathLst>
                  <a:path w="1679" h="793" extrusionOk="0">
                    <a:moveTo>
                      <a:pt x="1584" y="1"/>
                    </a:moveTo>
                    <a:cubicBezTo>
                      <a:pt x="1077" y="64"/>
                      <a:pt x="539" y="127"/>
                      <a:pt x="0" y="191"/>
                    </a:cubicBezTo>
                    <a:lnTo>
                      <a:pt x="64" y="792"/>
                    </a:lnTo>
                    <a:cubicBezTo>
                      <a:pt x="602" y="729"/>
                      <a:pt x="1140" y="666"/>
                      <a:pt x="1679" y="602"/>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6" name="Google Shape;866;p55"/>
              <p:cNvSpPr/>
              <p:nvPr/>
            </p:nvSpPr>
            <p:spPr>
              <a:xfrm>
                <a:off x="7690235" y="3411961"/>
                <a:ext cx="53148" cy="22511"/>
              </a:xfrm>
              <a:custGeom>
                <a:avLst/>
                <a:gdLst/>
                <a:ahLst/>
                <a:cxnLst/>
                <a:rect l="l" t="t" r="r" b="b"/>
                <a:pathLst>
                  <a:path w="1648" h="698" extrusionOk="0">
                    <a:moveTo>
                      <a:pt x="32" y="0"/>
                    </a:moveTo>
                    <a:lnTo>
                      <a:pt x="1" y="602"/>
                    </a:lnTo>
                    <a:cubicBezTo>
                      <a:pt x="539" y="634"/>
                      <a:pt x="1077" y="666"/>
                      <a:pt x="1616" y="697"/>
                    </a:cubicBezTo>
                    <a:lnTo>
                      <a:pt x="1648" y="95"/>
                    </a:lnTo>
                    <a:cubicBezTo>
                      <a:pt x="1141" y="64"/>
                      <a:pt x="571" y="32"/>
                      <a:pt x="32"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7" name="Google Shape;867;p55"/>
              <p:cNvSpPr/>
              <p:nvPr/>
            </p:nvSpPr>
            <p:spPr>
              <a:xfrm>
                <a:off x="7587100" y="3407865"/>
                <a:ext cx="52116" cy="21479"/>
              </a:xfrm>
              <a:custGeom>
                <a:avLst/>
                <a:gdLst/>
                <a:ahLst/>
                <a:cxnLst/>
                <a:rect l="l" t="t" r="r" b="b"/>
                <a:pathLst>
                  <a:path w="1616" h="666" extrusionOk="0">
                    <a:moveTo>
                      <a:pt x="0" y="1"/>
                    </a:moveTo>
                    <a:lnTo>
                      <a:pt x="0" y="602"/>
                    </a:lnTo>
                    <a:cubicBezTo>
                      <a:pt x="539" y="634"/>
                      <a:pt x="1077" y="634"/>
                      <a:pt x="1615" y="666"/>
                    </a:cubicBezTo>
                    <a:lnTo>
                      <a:pt x="1615" y="64"/>
                    </a:lnTo>
                    <a:cubicBezTo>
                      <a:pt x="1077" y="32"/>
                      <a:pt x="539" y="32"/>
                      <a:pt x="0"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8" name="Google Shape;868;p55"/>
              <p:cNvSpPr/>
              <p:nvPr/>
            </p:nvSpPr>
            <p:spPr>
              <a:xfrm>
                <a:off x="7793403" y="3419121"/>
                <a:ext cx="54148" cy="24542"/>
              </a:xfrm>
              <a:custGeom>
                <a:avLst/>
                <a:gdLst/>
                <a:ahLst/>
                <a:cxnLst/>
                <a:rect l="l" t="t" r="r" b="b"/>
                <a:pathLst>
                  <a:path w="1679" h="761" extrusionOk="0">
                    <a:moveTo>
                      <a:pt x="64" y="0"/>
                    </a:moveTo>
                    <a:lnTo>
                      <a:pt x="0" y="602"/>
                    </a:lnTo>
                    <a:cubicBezTo>
                      <a:pt x="539" y="634"/>
                      <a:pt x="1077" y="697"/>
                      <a:pt x="1584" y="760"/>
                    </a:cubicBezTo>
                    <a:lnTo>
                      <a:pt x="1679" y="158"/>
                    </a:lnTo>
                    <a:cubicBezTo>
                      <a:pt x="1140" y="95"/>
                      <a:pt x="602" y="63"/>
                      <a:pt x="64"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69" name="Google Shape;869;p55"/>
              <p:cNvSpPr/>
              <p:nvPr/>
            </p:nvSpPr>
            <p:spPr>
              <a:xfrm>
                <a:off x="8472588" y="4070700"/>
                <a:ext cx="39861" cy="55212"/>
              </a:xfrm>
              <a:custGeom>
                <a:avLst/>
                <a:gdLst/>
                <a:ahLst/>
                <a:cxnLst/>
                <a:rect l="l" t="t" r="r" b="b"/>
                <a:pathLst>
                  <a:path w="1236" h="1712" extrusionOk="0">
                    <a:moveTo>
                      <a:pt x="697" y="1"/>
                    </a:moveTo>
                    <a:cubicBezTo>
                      <a:pt x="507" y="476"/>
                      <a:pt x="254" y="951"/>
                      <a:pt x="0" y="1426"/>
                    </a:cubicBezTo>
                    <a:lnTo>
                      <a:pt x="539" y="1711"/>
                    </a:lnTo>
                    <a:cubicBezTo>
                      <a:pt x="792" y="1236"/>
                      <a:pt x="1045" y="729"/>
                      <a:pt x="1235" y="254"/>
                    </a:cubicBezTo>
                    <a:lnTo>
                      <a:pt x="697"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0" name="Google Shape;870;p55"/>
              <p:cNvSpPr/>
              <p:nvPr/>
            </p:nvSpPr>
            <p:spPr>
              <a:xfrm>
                <a:off x="8447046" y="3676476"/>
                <a:ext cx="43957" cy="54180"/>
              </a:xfrm>
              <a:custGeom>
                <a:avLst/>
                <a:gdLst/>
                <a:ahLst/>
                <a:cxnLst/>
                <a:rect l="l" t="t" r="r" b="b"/>
                <a:pathLst>
                  <a:path w="1363" h="1680" extrusionOk="0">
                    <a:moveTo>
                      <a:pt x="444" y="1"/>
                    </a:moveTo>
                    <a:lnTo>
                      <a:pt x="1" y="381"/>
                    </a:lnTo>
                    <a:cubicBezTo>
                      <a:pt x="317" y="792"/>
                      <a:pt x="602" y="1204"/>
                      <a:pt x="856" y="1679"/>
                    </a:cubicBezTo>
                    <a:lnTo>
                      <a:pt x="1362" y="1362"/>
                    </a:lnTo>
                    <a:cubicBezTo>
                      <a:pt x="1109" y="887"/>
                      <a:pt x="792" y="444"/>
                      <a:pt x="444"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1" name="Google Shape;871;p55"/>
              <p:cNvSpPr/>
              <p:nvPr/>
            </p:nvSpPr>
            <p:spPr>
              <a:xfrm>
                <a:off x="8496066" y="3768388"/>
                <a:ext cx="34765" cy="55212"/>
              </a:xfrm>
              <a:custGeom>
                <a:avLst/>
                <a:gdLst/>
                <a:ahLst/>
                <a:cxnLst/>
                <a:rect l="l" t="t" r="r" b="b"/>
                <a:pathLst>
                  <a:path w="1078" h="1712" extrusionOk="0">
                    <a:moveTo>
                      <a:pt x="571" y="1"/>
                    </a:moveTo>
                    <a:lnTo>
                      <a:pt x="1" y="223"/>
                    </a:lnTo>
                    <a:cubicBezTo>
                      <a:pt x="191" y="698"/>
                      <a:pt x="349" y="1204"/>
                      <a:pt x="476" y="1711"/>
                    </a:cubicBezTo>
                    <a:lnTo>
                      <a:pt x="1077" y="1553"/>
                    </a:lnTo>
                    <a:cubicBezTo>
                      <a:pt x="919" y="1014"/>
                      <a:pt x="761" y="508"/>
                      <a:pt x="571"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2" name="Google Shape;872;p55"/>
              <p:cNvSpPr/>
              <p:nvPr/>
            </p:nvSpPr>
            <p:spPr>
              <a:xfrm>
                <a:off x="8511385" y="3973692"/>
                <a:ext cx="28638" cy="54148"/>
              </a:xfrm>
              <a:custGeom>
                <a:avLst/>
                <a:gdLst/>
                <a:ahLst/>
                <a:cxnLst/>
                <a:rect l="l" t="t" r="r" b="b"/>
                <a:pathLst>
                  <a:path w="888" h="1679" extrusionOk="0">
                    <a:moveTo>
                      <a:pt x="286" y="0"/>
                    </a:moveTo>
                    <a:cubicBezTo>
                      <a:pt x="222" y="539"/>
                      <a:pt x="127" y="1045"/>
                      <a:pt x="1" y="1552"/>
                    </a:cubicBezTo>
                    <a:lnTo>
                      <a:pt x="571" y="1679"/>
                    </a:lnTo>
                    <a:cubicBezTo>
                      <a:pt x="697" y="1172"/>
                      <a:pt x="824" y="634"/>
                      <a:pt x="887" y="95"/>
                    </a:cubicBezTo>
                    <a:lnTo>
                      <a:pt x="28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3" name="Google Shape;873;p55"/>
              <p:cNvSpPr/>
              <p:nvPr/>
            </p:nvSpPr>
            <p:spPr>
              <a:xfrm>
                <a:off x="8520576" y="3870524"/>
                <a:ext cx="22510" cy="53148"/>
              </a:xfrm>
              <a:custGeom>
                <a:avLst/>
                <a:gdLst/>
                <a:ahLst/>
                <a:cxnLst/>
                <a:rect l="l" t="t" r="r" b="b"/>
                <a:pathLst>
                  <a:path w="698" h="1648" extrusionOk="0">
                    <a:moveTo>
                      <a:pt x="602" y="1"/>
                    </a:moveTo>
                    <a:lnTo>
                      <a:pt x="1" y="64"/>
                    </a:lnTo>
                    <a:cubicBezTo>
                      <a:pt x="64" y="571"/>
                      <a:pt x="96" y="1109"/>
                      <a:pt x="96" y="1648"/>
                    </a:cubicBezTo>
                    <a:lnTo>
                      <a:pt x="697" y="1648"/>
                    </a:lnTo>
                    <a:cubicBezTo>
                      <a:pt x="697" y="1078"/>
                      <a:pt x="666" y="539"/>
                      <a:pt x="602"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4" name="Google Shape;874;p55"/>
              <p:cNvSpPr/>
              <p:nvPr/>
            </p:nvSpPr>
            <p:spPr>
              <a:xfrm>
                <a:off x="7896539" y="3430344"/>
                <a:ext cx="54180" cy="26574"/>
              </a:xfrm>
              <a:custGeom>
                <a:avLst/>
                <a:gdLst/>
                <a:ahLst/>
                <a:cxnLst/>
                <a:rect l="l" t="t" r="r" b="b"/>
                <a:pathLst>
                  <a:path w="1680" h="824" extrusionOk="0">
                    <a:moveTo>
                      <a:pt x="64" y="1"/>
                    </a:moveTo>
                    <a:lnTo>
                      <a:pt x="1" y="602"/>
                    </a:lnTo>
                    <a:cubicBezTo>
                      <a:pt x="539" y="666"/>
                      <a:pt x="1046" y="761"/>
                      <a:pt x="1584" y="824"/>
                    </a:cubicBezTo>
                    <a:lnTo>
                      <a:pt x="1679" y="254"/>
                    </a:lnTo>
                    <a:cubicBezTo>
                      <a:pt x="1141" y="159"/>
                      <a:pt x="603" y="64"/>
                      <a:pt x="64"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5" name="Google Shape;875;p55"/>
              <p:cNvSpPr/>
              <p:nvPr/>
            </p:nvSpPr>
            <p:spPr>
              <a:xfrm>
                <a:off x="7997675" y="3447694"/>
                <a:ext cx="55180" cy="28638"/>
              </a:xfrm>
              <a:custGeom>
                <a:avLst/>
                <a:gdLst/>
                <a:ahLst/>
                <a:cxnLst/>
                <a:rect l="l" t="t" r="r" b="b"/>
                <a:pathLst>
                  <a:path w="1711" h="888" extrusionOk="0">
                    <a:moveTo>
                      <a:pt x="127" y="1"/>
                    </a:moveTo>
                    <a:lnTo>
                      <a:pt x="0" y="571"/>
                    </a:lnTo>
                    <a:cubicBezTo>
                      <a:pt x="539" y="666"/>
                      <a:pt x="1077" y="793"/>
                      <a:pt x="1584" y="888"/>
                    </a:cubicBezTo>
                    <a:lnTo>
                      <a:pt x="1710" y="318"/>
                    </a:lnTo>
                    <a:cubicBezTo>
                      <a:pt x="1204" y="191"/>
                      <a:pt x="665" y="96"/>
                      <a:pt x="127"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6" name="Google Shape;876;p55"/>
              <p:cNvSpPr/>
              <p:nvPr/>
            </p:nvSpPr>
            <p:spPr>
              <a:xfrm>
                <a:off x="8098778" y="3470172"/>
                <a:ext cx="45988" cy="24542"/>
              </a:xfrm>
              <a:custGeom>
                <a:avLst/>
                <a:gdLst/>
                <a:ahLst/>
                <a:cxnLst/>
                <a:rect l="l" t="t" r="r" b="b"/>
                <a:pathLst>
                  <a:path w="1426" h="761" extrusionOk="0">
                    <a:moveTo>
                      <a:pt x="127" y="1"/>
                    </a:moveTo>
                    <a:lnTo>
                      <a:pt x="0" y="571"/>
                    </a:lnTo>
                    <a:cubicBezTo>
                      <a:pt x="222" y="634"/>
                      <a:pt x="444" y="697"/>
                      <a:pt x="665" y="761"/>
                    </a:cubicBezTo>
                    <a:cubicBezTo>
                      <a:pt x="919" y="634"/>
                      <a:pt x="1172" y="507"/>
                      <a:pt x="1425" y="381"/>
                    </a:cubicBezTo>
                    <a:cubicBezTo>
                      <a:pt x="1014" y="254"/>
                      <a:pt x="570" y="127"/>
                      <a:pt x="127"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7" name="Google Shape;877;p55"/>
              <p:cNvSpPr/>
              <p:nvPr/>
            </p:nvSpPr>
            <p:spPr>
              <a:xfrm>
                <a:off x="7363414" y="4557868"/>
                <a:ext cx="54180" cy="23543"/>
              </a:xfrm>
              <a:custGeom>
                <a:avLst/>
                <a:gdLst/>
                <a:ahLst/>
                <a:cxnLst/>
                <a:rect l="l" t="t" r="r" b="b"/>
                <a:pathLst>
                  <a:path w="1680" h="730" extrusionOk="0">
                    <a:moveTo>
                      <a:pt x="1616" y="1"/>
                    </a:moveTo>
                    <a:cubicBezTo>
                      <a:pt x="1077" y="64"/>
                      <a:pt x="539" y="96"/>
                      <a:pt x="1" y="128"/>
                    </a:cubicBezTo>
                    <a:lnTo>
                      <a:pt x="64" y="729"/>
                    </a:lnTo>
                    <a:cubicBezTo>
                      <a:pt x="602" y="698"/>
                      <a:pt x="1141" y="634"/>
                      <a:pt x="1679" y="603"/>
                    </a:cubicBezTo>
                    <a:lnTo>
                      <a:pt x="1616"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8" name="Google Shape;878;p55"/>
              <p:cNvSpPr/>
              <p:nvPr/>
            </p:nvSpPr>
            <p:spPr>
              <a:xfrm>
                <a:off x="6120467" y="4572187"/>
                <a:ext cx="52116" cy="19447"/>
              </a:xfrm>
              <a:custGeom>
                <a:avLst/>
                <a:gdLst/>
                <a:ahLst/>
                <a:cxnLst/>
                <a:rect l="l" t="t" r="r" b="b"/>
                <a:pathLst>
                  <a:path w="1616" h="603" extrusionOk="0">
                    <a:moveTo>
                      <a:pt x="0" y="0"/>
                    </a:moveTo>
                    <a:lnTo>
                      <a:pt x="0"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79" name="Google Shape;879;p55"/>
              <p:cNvSpPr/>
              <p:nvPr/>
            </p:nvSpPr>
            <p:spPr>
              <a:xfrm>
                <a:off x="7052943" y="4572187"/>
                <a:ext cx="52116" cy="19447"/>
              </a:xfrm>
              <a:custGeom>
                <a:avLst/>
                <a:gdLst/>
                <a:ahLst/>
                <a:cxnLst/>
                <a:rect l="l" t="t" r="r" b="b"/>
                <a:pathLst>
                  <a:path w="1616" h="603" extrusionOk="0">
                    <a:moveTo>
                      <a:pt x="0" y="0"/>
                    </a:moveTo>
                    <a:lnTo>
                      <a:pt x="0" y="602"/>
                    </a:lnTo>
                    <a:lnTo>
                      <a:pt x="1615" y="602"/>
                    </a:ln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0" name="Google Shape;880;p55"/>
              <p:cNvSpPr/>
              <p:nvPr/>
            </p:nvSpPr>
            <p:spPr>
              <a:xfrm>
                <a:off x="6224634" y="4572187"/>
                <a:ext cx="51116" cy="19447"/>
              </a:xfrm>
              <a:custGeom>
                <a:avLst/>
                <a:gdLst/>
                <a:ahLst/>
                <a:cxnLst/>
                <a:rect l="l" t="t" r="r" b="b"/>
                <a:pathLst>
                  <a:path w="1585" h="603" extrusionOk="0">
                    <a:moveTo>
                      <a:pt x="1" y="0"/>
                    </a:moveTo>
                    <a:lnTo>
                      <a:pt x="1" y="602"/>
                    </a:lnTo>
                    <a:lnTo>
                      <a:pt x="1584" y="602"/>
                    </a:lnTo>
                    <a:lnTo>
                      <a:pt x="158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1" name="Google Shape;881;p55"/>
              <p:cNvSpPr/>
              <p:nvPr/>
            </p:nvSpPr>
            <p:spPr>
              <a:xfrm>
                <a:off x="6846640" y="4572187"/>
                <a:ext cx="51084" cy="19447"/>
              </a:xfrm>
              <a:custGeom>
                <a:avLst/>
                <a:gdLst/>
                <a:ahLst/>
                <a:cxnLst/>
                <a:rect l="l" t="t" r="r" b="b"/>
                <a:pathLst>
                  <a:path w="1584" h="603" extrusionOk="0">
                    <a:moveTo>
                      <a:pt x="0" y="0"/>
                    </a:moveTo>
                    <a:lnTo>
                      <a:pt x="0" y="602"/>
                    </a:lnTo>
                    <a:lnTo>
                      <a:pt x="1584" y="602"/>
                    </a:lnTo>
                    <a:lnTo>
                      <a:pt x="158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2" name="Google Shape;882;p55"/>
              <p:cNvSpPr/>
              <p:nvPr/>
            </p:nvSpPr>
            <p:spPr>
              <a:xfrm>
                <a:off x="7157111" y="4571155"/>
                <a:ext cx="52116" cy="20479"/>
              </a:xfrm>
              <a:custGeom>
                <a:avLst/>
                <a:gdLst/>
                <a:ahLst/>
                <a:cxnLst/>
                <a:rect l="l" t="t" r="r" b="b"/>
                <a:pathLst>
                  <a:path w="1616" h="635" extrusionOk="0">
                    <a:moveTo>
                      <a:pt x="1616" y="1"/>
                    </a:moveTo>
                    <a:cubicBezTo>
                      <a:pt x="1077" y="1"/>
                      <a:pt x="539" y="32"/>
                      <a:pt x="0" y="32"/>
                    </a:cubicBezTo>
                    <a:lnTo>
                      <a:pt x="0" y="634"/>
                    </a:lnTo>
                    <a:cubicBezTo>
                      <a:pt x="539" y="602"/>
                      <a:pt x="1077" y="602"/>
                      <a:pt x="1616" y="602"/>
                    </a:cubicBezTo>
                    <a:lnTo>
                      <a:pt x="1616"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3" name="Google Shape;883;p55"/>
              <p:cNvSpPr/>
              <p:nvPr/>
            </p:nvSpPr>
            <p:spPr>
              <a:xfrm>
                <a:off x="7260278" y="4566060"/>
                <a:ext cx="53116" cy="22511"/>
              </a:xfrm>
              <a:custGeom>
                <a:avLst/>
                <a:gdLst/>
                <a:ahLst/>
                <a:cxnLst/>
                <a:rect l="l" t="t" r="r" b="b"/>
                <a:pathLst>
                  <a:path w="1647" h="698" extrusionOk="0">
                    <a:moveTo>
                      <a:pt x="1615" y="0"/>
                    </a:moveTo>
                    <a:cubicBezTo>
                      <a:pt x="1077" y="32"/>
                      <a:pt x="538" y="64"/>
                      <a:pt x="0" y="95"/>
                    </a:cubicBezTo>
                    <a:lnTo>
                      <a:pt x="32" y="697"/>
                    </a:lnTo>
                    <a:cubicBezTo>
                      <a:pt x="570" y="665"/>
                      <a:pt x="1108" y="634"/>
                      <a:pt x="1647" y="602"/>
                    </a:cubicBez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4" name="Google Shape;884;p55"/>
              <p:cNvSpPr/>
              <p:nvPr/>
            </p:nvSpPr>
            <p:spPr>
              <a:xfrm>
                <a:off x="6949775" y="4572187"/>
                <a:ext cx="52116" cy="19447"/>
              </a:xfrm>
              <a:custGeom>
                <a:avLst/>
                <a:gdLst/>
                <a:ahLst/>
                <a:cxnLst/>
                <a:rect l="l" t="t" r="r" b="b"/>
                <a:pathLst>
                  <a:path w="1616" h="603" extrusionOk="0">
                    <a:moveTo>
                      <a:pt x="1" y="0"/>
                    </a:moveTo>
                    <a:lnTo>
                      <a:pt x="1"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5" name="Google Shape;885;p55"/>
              <p:cNvSpPr/>
              <p:nvPr/>
            </p:nvSpPr>
            <p:spPr>
              <a:xfrm>
                <a:off x="6327802" y="4572187"/>
                <a:ext cx="52116" cy="19447"/>
              </a:xfrm>
              <a:custGeom>
                <a:avLst/>
                <a:gdLst/>
                <a:ahLst/>
                <a:cxnLst/>
                <a:rect l="l" t="t" r="r" b="b"/>
                <a:pathLst>
                  <a:path w="1616" h="603" extrusionOk="0">
                    <a:moveTo>
                      <a:pt x="0" y="0"/>
                    </a:moveTo>
                    <a:lnTo>
                      <a:pt x="0" y="602"/>
                    </a:lnTo>
                    <a:lnTo>
                      <a:pt x="1615" y="602"/>
                    </a:ln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6" name="Google Shape;886;p55"/>
              <p:cNvSpPr/>
              <p:nvPr/>
            </p:nvSpPr>
            <p:spPr>
              <a:xfrm>
                <a:off x="6430937" y="4572187"/>
                <a:ext cx="52116" cy="19447"/>
              </a:xfrm>
              <a:custGeom>
                <a:avLst/>
                <a:gdLst/>
                <a:ahLst/>
                <a:cxnLst/>
                <a:rect l="l" t="t" r="r" b="b"/>
                <a:pathLst>
                  <a:path w="1616" h="603" extrusionOk="0">
                    <a:moveTo>
                      <a:pt x="1" y="0"/>
                    </a:moveTo>
                    <a:lnTo>
                      <a:pt x="1"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7" name="Google Shape;887;p55"/>
              <p:cNvSpPr/>
              <p:nvPr/>
            </p:nvSpPr>
            <p:spPr>
              <a:xfrm>
                <a:off x="6639305" y="4572187"/>
                <a:ext cx="51084" cy="19447"/>
              </a:xfrm>
              <a:custGeom>
                <a:avLst/>
                <a:gdLst/>
                <a:ahLst/>
                <a:cxnLst/>
                <a:rect l="l" t="t" r="r" b="b"/>
                <a:pathLst>
                  <a:path w="1584" h="603" extrusionOk="0">
                    <a:moveTo>
                      <a:pt x="0" y="0"/>
                    </a:moveTo>
                    <a:lnTo>
                      <a:pt x="0" y="602"/>
                    </a:lnTo>
                    <a:lnTo>
                      <a:pt x="1584" y="602"/>
                    </a:lnTo>
                    <a:lnTo>
                      <a:pt x="158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8" name="Google Shape;888;p55"/>
              <p:cNvSpPr/>
              <p:nvPr/>
            </p:nvSpPr>
            <p:spPr>
              <a:xfrm>
                <a:off x="6742440" y="4572187"/>
                <a:ext cx="52116" cy="19447"/>
              </a:xfrm>
              <a:custGeom>
                <a:avLst/>
                <a:gdLst/>
                <a:ahLst/>
                <a:cxnLst/>
                <a:rect l="l" t="t" r="r" b="b"/>
                <a:pathLst>
                  <a:path w="1616" h="603" extrusionOk="0">
                    <a:moveTo>
                      <a:pt x="1" y="0"/>
                    </a:moveTo>
                    <a:lnTo>
                      <a:pt x="1"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89" name="Google Shape;889;p55"/>
              <p:cNvSpPr/>
              <p:nvPr/>
            </p:nvSpPr>
            <p:spPr>
              <a:xfrm>
                <a:off x="6535137" y="4572187"/>
                <a:ext cx="52116" cy="19447"/>
              </a:xfrm>
              <a:custGeom>
                <a:avLst/>
                <a:gdLst/>
                <a:ahLst/>
                <a:cxnLst/>
                <a:rect l="l" t="t" r="r" b="b"/>
                <a:pathLst>
                  <a:path w="1616" h="603" extrusionOk="0">
                    <a:moveTo>
                      <a:pt x="0" y="0"/>
                    </a:moveTo>
                    <a:lnTo>
                      <a:pt x="0" y="602"/>
                    </a:lnTo>
                    <a:lnTo>
                      <a:pt x="1615" y="602"/>
                    </a:ln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0" name="Google Shape;890;p55"/>
              <p:cNvSpPr/>
              <p:nvPr/>
            </p:nvSpPr>
            <p:spPr>
              <a:xfrm>
                <a:off x="7482900" y="3407865"/>
                <a:ext cx="51116" cy="19447"/>
              </a:xfrm>
              <a:custGeom>
                <a:avLst/>
                <a:gdLst/>
                <a:ahLst/>
                <a:cxnLst/>
                <a:rect l="l" t="t" r="r" b="b"/>
                <a:pathLst>
                  <a:path w="1585" h="603" extrusionOk="0">
                    <a:moveTo>
                      <a:pt x="1" y="1"/>
                    </a:moveTo>
                    <a:lnTo>
                      <a:pt x="1" y="602"/>
                    </a:lnTo>
                    <a:cubicBezTo>
                      <a:pt x="286" y="602"/>
                      <a:pt x="539" y="571"/>
                      <a:pt x="793" y="571"/>
                    </a:cubicBezTo>
                    <a:cubicBezTo>
                      <a:pt x="1078" y="571"/>
                      <a:pt x="1331" y="571"/>
                      <a:pt x="1584" y="602"/>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1" name="Google Shape;891;p55"/>
              <p:cNvSpPr/>
              <p:nvPr/>
            </p:nvSpPr>
            <p:spPr>
              <a:xfrm>
                <a:off x="7581972" y="3768388"/>
                <a:ext cx="54180" cy="27606"/>
              </a:xfrm>
              <a:custGeom>
                <a:avLst/>
                <a:gdLst/>
                <a:ahLst/>
                <a:cxnLst/>
                <a:rect l="l" t="t" r="r" b="b"/>
                <a:pathLst>
                  <a:path w="1680" h="856" extrusionOk="0">
                    <a:moveTo>
                      <a:pt x="1584" y="1"/>
                    </a:moveTo>
                    <a:cubicBezTo>
                      <a:pt x="1046" y="96"/>
                      <a:pt x="508" y="191"/>
                      <a:pt x="1" y="254"/>
                    </a:cubicBezTo>
                    <a:lnTo>
                      <a:pt x="64" y="856"/>
                    </a:lnTo>
                    <a:cubicBezTo>
                      <a:pt x="603" y="761"/>
                      <a:pt x="1141" y="698"/>
                      <a:pt x="1679" y="603"/>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2" name="Google Shape;892;p55"/>
              <p:cNvSpPr/>
              <p:nvPr/>
            </p:nvSpPr>
            <p:spPr>
              <a:xfrm>
                <a:off x="7982356" y="3668316"/>
                <a:ext cx="55180" cy="34765"/>
              </a:xfrm>
              <a:custGeom>
                <a:avLst/>
                <a:gdLst/>
                <a:ahLst/>
                <a:cxnLst/>
                <a:rect l="l" t="t" r="r" b="b"/>
                <a:pathLst>
                  <a:path w="1711" h="1078" extrusionOk="0">
                    <a:moveTo>
                      <a:pt x="1489" y="0"/>
                    </a:moveTo>
                    <a:cubicBezTo>
                      <a:pt x="1014" y="190"/>
                      <a:pt x="507" y="349"/>
                      <a:pt x="0" y="507"/>
                    </a:cubicBezTo>
                    <a:lnTo>
                      <a:pt x="190" y="1077"/>
                    </a:lnTo>
                    <a:cubicBezTo>
                      <a:pt x="697" y="919"/>
                      <a:pt x="1204" y="760"/>
                      <a:pt x="1710" y="570"/>
                    </a:cubicBezTo>
                    <a:lnTo>
                      <a:pt x="1489"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3" name="Google Shape;893;p55"/>
              <p:cNvSpPr/>
              <p:nvPr/>
            </p:nvSpPr>
            <p:spPr>
              <a:xfrm>
                <a:off x="7897571" y="1907563"/>
                <a:ext cx="53148" cy="26574"/>
              </a:xfrm>
              <a:custGeom>
                <a:avLst/>
                <a:gdLst/>
                <a:ahLst/>
                <a:cxnLst/>
                <a:rect l="l" t="t" r="r" b="b"/>
                <a:pathLst>
                  <a:path w="1648" h="824" extrusionOk="0">
                    <a:moveTo>
                      <a:pt x="64" y="0"/>
                    </a:moveTo>
                    <a:lnTo>
                      <a:pt x="1" y="602"/>
                    </a:lnTo>
                    <a:cubicBezTo>
                      <a:pt x="507" y="665"/>
                      <a:pt x="1046" y="760"/>
                      <a:pt x="1552" y="824"/>
                    </a:cubicBezTo>
                    <a:lnTo>
                      <a:pt x="1647" y="222"/>
                    </a:lnTo>
                    <a:cubicBezTo>
                      <a:pt x="1141" y="159"/>
                      <a:pt x="602" y="64"/>
                      <a:pt x="64"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4" name="Google Shape;894;p55"/>
              <p:cNvSpPr/>
              <p:nvPr/>
            </p:nvSpPr>
            <p:spPr>
              <a:xfrm>
                <a:off x="7895539" y="2669469"/>
                <a:ext cx="54148" cy="26574"/>
              </a:xfrm>
              <a:custGeom>
                <a:avLst/>
                <a:gdLst/>
                <a:ahLst/>
                <a:cxnLst/>
                <a:rect l="l" t="t" r="r" b="b"/>
                <a:pathLst>
                  <a:path w="1679" h="824" extrusionOk="0">
                    <a:moveTo>
                      <a:pt x="95" y="0"/>
                    </a:moveTo>
                    <a:lnTo>
                      <a:pt x="0" y="570"/>
                    </a:lnTo>
                    <a:cubicBezTo>
                      <a:pt x="539" y="665"/>
                      <a:pt x="1077" y="729"/>
                      <a:pt x="1584" y="824"/>
                    </a:cubicBezTo>
                    <a:lnTo>
                      <a:pt x="1679" y="222"/>
                    </a:lnTo>
                    <a:cubicBezTo>
                      <a:pt x="1140" y="127"/>
                      <a:pt x="634" y="64"/>
                      <a:pt x="95"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5" name="Google Shape;895;p55"/>
              <p:cNvSpPr/>
              <p:nvPr/>
            </p:nvSpPr>
            <p:spPr>
              <a:xfrm>
                <a:off x="7996643" y="2685788"/>
                <a:ext cx="55180" cy="28638"/>
              </a:xfrm>
              <a:custGeom>
                <a:avLst/>
                <a:gdLst/>
                <a:ahLst/>
                <a:cxnLst/>
                <a:rect l="l" t="t" r="r" b="b"/>
                <a:pathLst>
                  <a:path w="1711" h="888" extrusionOk="0">
                    <a:moveTo>
                      <a:pt x="127" y="1"/>
                    </a:moveTo>
                    <a:lnTo>
                      <a:pt x="0" y="571"/>
                    </a:lnTo>
                    <a:cubicBezTo>
                      <a:pt x="539" y="666"/>
                      <a:pt x="1046" y="793"/>
                      <a:pt x="1552" y="888"/>
                    </a:cubicBezTo>
                    <a:lnTo>
                      <a:pt x="1711" y="318"/>
                    </a:lnTo>
                    <a:cubicBezTo>
                      <a:pt x="1204" y="191"/>
                      <a:pt x="666" y="96"/>
                      <a:pt x="127"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6" name="Google Shape;896;p55"/>
              <p:cNvSpPr/>
              <p:nvPr/>
            </p:nvSpPr>
            <p:spPr>
              <a:xfrm>
                <a:off x="7884284" y="3700986"/>
                <a:ext cx="54180" cy="32734"/>
              </a:xfrm>
              <a:custGeom>
                <a:avLst/>
                <a:gdLst/>
                <a:ahLst/>
                <a:cxnLst/>
                <a:rect l="l" t="t" r="r" b="b"/>
                <a:pathLst>
                  <a:path w="1680" h="1015" extrusionOk="0">
                    <a:moveTo>
                      <a:pt x="1521" y="1"/>
                    </a:moveTo>
                    <a:cubicBezTo>
                      <a:pt x="1014" y="127"/>
                      <a:pt x="508" y="286"/>
                      <a:pt x="1" y="412"/>
                    </a:cubicBezTo>
                    <a:lnTo>
                      <a:pt x="159" y="1014"/>
                    </a:lnTo>
                    <a:cubicBezTo>
                      <a:pt x="666" y="856"/>
                      <a:pt x="1204" y="697"/>
                      <a:pt x="1679" y="571"/>
                    </a:cubicBezTo>
                    <a:lnTo>
                      <a:pt x="1521"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7" name="Google Shape;897;p55"/>
              <p:cNvSpPr/>
              <p:nvPr/>
            </p:nvSpPr>
            <p:spPr>
              <a:xfrm>
                <a:off x="8170277" y="2824689"/>
                <a:ext cx="54148" cy="40893"/>
              </a:xfrm>
              <a:custGeom>
                <a:avLst/>
                <a:gdLst/>
                <a:ahLst/>
                <a:cxnLst/>
                <a:rect l="l" t="t" r="r" b="b"/>
                <a:pathLst>
                  <a:path w="1679" h="1268" extrusionOk="0">
                    <a:moveTo>
                      <a:pt x="1394" y="1"/>
                    </a:moveTo>
                    <a:cubicBezTo>
                      <a:pt x="950" y="254"/>
                      <a:pt x="475" y="508"/>
                      <a:pt x="0" y="729"/>
                    </a:cubicBezTo>
                    <a:lnTo>
                      <a:pt x="254" y="1268"/>
                    </a:lnTo>
                    <a:cubicBezTo>
                      <a:pt x="760" y="1046"/>
                      <a:pt x="1235" y="793"/>
                      <a:pt x="1679" y="539"/>
                    </a:cubicBezTo>
                    <a:lnTo>
                      <a:pt x="139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8" name="Google Shape;898;p55"/>
              <p:cNvSpPr/>
              <p:nvPr/>
            </p:nvSpPr>
            <p:spPr>
              <a:xfrm>
                <a:off x="8258093" y="2773637"/>
                <a:ext cx="55180" cy="41893"/>
              </a:xfrm>
              <a:custGeom>
                <a:avLst/>
                <a:gdLst/>
                <a:ahLst/>
                <a:cxnLst/>
                <a:rect l="l" t="t" r="r" b="b"/>
                <a:pathLst>
                  <a:path w="1711" h="1299" extrusionOk="0">
                    <a:moveTo>
                      <a:pt x="1394" y="0"/>
                    </a:moveTo>
                    <a:cubicBezTo>
                      <a:pt x="951" y="254"/>
                      <a:pt x="476" y="539"/>
                      <a:pt x="1" y="792"/>
                    </a:cubicBezTo>
                    <a:lnTo>
                      <a:pt x="286" y="1299"/>
                    </a:lnTo>
                    <a:cubicBezTo>
                      <a:pt x="761" y="1045"/>
                      <a:pt x="1236" y="792"/>
                      <a:pt x="1711" y="507"/>
                    </a:cubicBezTo>
                    <a:lnTo>
                      <a:pt x="139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899" name="Google Shape;899;p55"/>
              <p:cNvSpPr/>
              <p:nvPr/>
            </p:nvSpPr>
            <p:spPr>
              <a:xfrm>
                <a:off x="7998674" y="1923882"/>
                <a:ext cx="54180" cy="29670"/>
              </a:xfrm>
              <a:custGeom>
                <a:avLst/>
                <a:gdLst/>
                <a:ahLst/>
                <a:cxnLst/>
                <a:rect l="l" t="t" r="r" b="b"/>
                <a:pathLst>
                  <a:path w="1680" h="920" extrusionOk="0">
                    <a:moveTo>
                      <a:pt x="96" y="1"/>
                    </a:moveTo>
                    <a:lnTo>
                      <a:pt x="1" y="603"/>
                    </a:lnTo>
                    <a:cubicBezTo>
                      <a:pt x="508" y="698"/>
                      <a:pt x="1046" y="824"/>
                      <a:pt x="1553" y="919"/>
                    </a:cubicBezTo>
                    <a:lnTo>
                      <a:pt x="1679" y="349"/>
                    </a:lnTo>
                    <a:cubicBezTo>
                      <a:pt x="1173" y="223"/>
                      <a:pt x="634" y="128"/>
                      <a:pt x="96"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0" name="Google Shape;900;p55"/>
              <p:cNvSpPr/>
              <p:nvPr/>
            </p:nvSpPr>
            <p:spPr>
              <a:xfrm>
                <a:off x="8172308" y="3585595"/>
                <a:ext cx="55180" cy="40861"/>
              </a:xfrm>
              <a:custGeom>
                <a:avLst/>
                <a:gdLst/>
                <a:ahLst/>
                <a:cxnLst/>
                <a:rect l="l" t="t" r="r" b="b"/>
                <a:pathLst>
                  <a:path w="1711" h="1267" extrusionOk="0">
                    <a:moveTo>
                      <a:pt x="1426" y="0"/>
                    </a:moveTo>
                    <a:cubicBezTo>
                      <a:pt x="951" y="254"/>
                      <a:pt x="507" y="475"/>
                      <a:pt x="1" y="729"/>
                    </a:cubicBezTo>
                    <a:lnTo>
                      <a:pt x="254" y="1267"/>
                    </a:lnTo>
                    <a:cubicBezTo>
                      <a:pt x="761" y="1014"/>
                      <a:pt x="1236" y="760"/>
                      <a:pt x="1711" y="507"/>
                    </a:cubicBezTo>
                    <a:lnTo>
                      <a:pt x="142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1" name="Google Shape;901;p55"/>
              <p:cNvSpPr/>
              <p:nvPr/>
            </p:nvSpPr>
            <p:spPr>
              <a:xfrm>
                <a:off x="8076300" y="2869645"/>
                <a:ext cx="55180" cy="37829"/>
              </a:xfrm>
              <a:custGeom>
                <a:avLst/>
                <a:gdLst/>
                <a:ahLst/>
                <a:cxnLst/>
                <a:rect l="l" t="t" r="r" b="b"/>
                <a:pathLst>
                  <a:path w="1711" h="1173" extrusionOk="0">
                    <a:moveTo>
                      <a:pt x="1457" y="0"/>
                    </a:moveTo>
                    <a:cubicBezTo>
                      <a:pt x="982" y="222"/>
                      <a:pt x="507" y="412"/>
                      <a:pt x="1" y="634"/>
                    </a:cubicBezTo>
                    <a:lnTo>
                      <a:pt x="222" y="1172"/>
                    </a:lnTo>
                    <a:cubicBezTo>
                      <a:pt x="729" y="982"/>
                      <a:pt x="1204" y="760"/>
                      <a:pt x="1711" y="539"/>
                    </a:cubicBezTo>
                    <a:lnTo>
                      <a:pt x="1457"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2" name="Google Shape;902;p55"/>
              <p:cNvSpPr/>
              <p:nvPr/>
            </p:nvSpPr>
            <p:spPr>
              <a:xfrm>
                <a:off x="8079364" y="3630519"/>
                <a:ext cx="54180" cy="37829"/>
              </a:xfrm>
              <a:custGeom>
                <a:avLst/>
                <a:gdLst/>
                <a:ahLst/>
                <a:cxnLst/>
                <a:rect l="l" t="t" r="r" b="b"/>
                <a:pathLst>
                  <a:path w="1680" h="1173" extrusionOk="0">
                    <a:moveTo>
                      <a:pt x="1457" y="1"/>
                    </a:moveTo>
                    <a:cubicBezTo>
                      <a:pt x="982" y="222"/>
                      <a:pt x="476" y="412"/>
                      <a:pt x="1" y="602"/>
                    </a:cubicBezTo>
                    <a:lnTo>
                      <a:pt x="222" y="1172"/>
                    </a:lnTo>
                    <a:cubicBezTo>
                      <a:pt x="697" y="982"/>
                      <a:pt x="1204" y="761"/>
                      <a:pt x="1679" y="539"/>
                    </a:cubicBezTo>
                    <a:lnTo>
                      <a:pt x="1457"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3" name="Google Shape;903;p55"/>
              <p:cNvSpPr/>
              <p:nvPr/>
            </p:nvSpPr>
            <p:spPr>
              <a:xfrm>
                <a:off x="7692299" y="1889181"/>
                <a:ext cx="53116" cy="22478"/>
              </a:xfrm>
              <a:custGeom>
                <a:avLst/>
                <a:gdLst/>
                <a:ahLst/>
                <a:cxnLst/>
                <a:rect l="l" t="t" r="r" b="b"/>
                <a:pathLst>
                  <a:path w="1647" h="697" extrusionOk="0">
                    <a:moveTo>
                      <a:pt x="32" y="0"/>
                    </a:moveTo>
                    <a:lnTo>
                      <a:pt x="0" y="602"/>
                    </a:lnTo>
                    <a:cubicBezTo>
                      <a:pt x="538" y="634"/>
                      <a:pt x="1077" y="665"/>
                      <a:pt x="1584" y="697"/>
                    </a:cubicBezTo>
                    <a:lnTo>
                      <a:pt x="1647" y="95"/>
                    </a:lnTo>
                    <a:cubicBezTo>
                      <a:pt x="1108" y="63"/>
                      <a:pt x="570" y="32"/>
                      <a:pt x="32"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4" name="Google Shape;904;p55"/>
              <p:cNvSpPr/>
              <p:nvPr/>
            </p:nvSpPr>
            <p:spPr>
              <a:xfrm>
                <a:off x="7683108" y="3750006"/>
                <a:ext cx="54148" cy="28638"/>
              </a:xfrm>
              <a:custGeom>
                <a:avLst/>
                <a:gdLst/>
                <a:ahLst/>
                <a:cxnLst/>
                <a:rect l="l" t="t" r="r" b="b"/>
                <a:pathLst>
                  <a:path w="1679" h="888" extrusionOk="0">
                    <a:moveTo>
                      <a:pt x="1584" y="1"/>
                    </a:moveTo>
                    <a:cubicBezTo>
                      <a:pt x="1077" y="96"/>
                      <a:pt x="538" y="223"/>
                      <a:pt x="0" y="318"/>
                    </a:cubicBezTo>
                    <a:lnTo>
                      <a:pt x="127" y="888"/>
                    </a:lnTo>
                    <a:cubicBezTo>
                      <a:pt x="633" y="793"/>
                      <a:pt x="1172" y="698"/>
                      <a:pt x="1679" y="603"/>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5" name="Google Shape;905;p55"/>
              <p:cNvSpPr/>
              <p:nvPr/>
            </p:nvSpPr>
            <p:spPr>
              <a:xfrm>
                <a:off x="7881220" y="2939079"/>
                <a:ext cx="55180" cy="32734"/>
              </a:xfrm>
              <a:custGeom>
                <a:avLst/>
                <a:gdLst/>
                <a:ahLst/>
                <a:cxnLst/>
                <a:rect l="l" t="t" r="r" b="b"/>
                <a:pathLst>
                  <a:path w="1711" h="1015" extrusionOk="0">
                    <a:moveTo>
                      <a:pt x="1521" y="1"/>
                    </a:moveTo>
                    <a:cubicBezTo>
                      <a:pt x="1046" y="159"/>
                      <a:pt x="508" y="317"/>
                      <a:pt x="1" y="444"/>
                    </a:cubicBezTo>
                    <a:lnTo>
                      <a:pt x="159" y="1014"/>
                    </a:lnTo>
                    <a:cubicBezTo>
                      <a:pt x="666" y="887"/>
                      <a:pt x="1204" y="729"/>
                      <a:pt x="1711" y="602"/>
                    </a:cubicBezTo>
                    <a:lnTo>
                      <a:pt x="1521"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6" name="Google Shape;906;p55"/>
              <p:cNvSpPr/>
              <p:nvPr/>
            </p:nvSpPr>
            <p:spPr>
              <a:xfrm>
                <a:off x="7590164" y="1885085"/>
                <a:ext cx="51084" cy="20447"/>
              </a:xfrm>
              <a:custGeom>
                <a:avLst/>
                <a:gdLst/>
                <a:ahLst/>
                <a:cxnLst/>
                <a:rect l="l" t="t" r="r" b="b"/>
                <a:pathLst>
                  <a:path w="1584" h="634" extrusionOk="0">
                    <a:moveTo>
                      <a:pt x="0" y="0"/>
                    </a:moveTo>
                    <a:lnTo>
                      <a:pt x="0" y="602"/>
                    </a:lnTo>
                    <a:cubicBezTo>
                      <a:pt x="507" y="602"/>
                      <a:pt x="1045" y="634"/>
                      <a:pt x="1584" y="634"/>
                    </a:cubicBezTo>
                    <a:lnTo>
                      <a:pt x="1584" y="64"/>
                    </a:lnTo>
                    <a:cubicBezTo>
                      <a:pt x="1077" y="32"/>
                      <a:pt x="539" y="32"/>
                      <a:pt x="0"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7" name="Google Shape;907;p55"/>
              <p:cNvSpPr/>
              <p:nvPr/>
            </p:nvSpPr>
            <p:spPr>
              <a:xfrm>
                <a:off x="7681044" y="2989131"/>
                <a:ext cx="54180" cy="28638"/>
              </a:xfrm>
              <a:custGeom>
                <a:avLst/>
                <a:gdLst/>
                <a:ahLst/>
                <a:cxnLst/>
                <a:rect l="l" t="t" r="r" b="b"/>
                <a:pathLst>
                  <a:path w="1680" h="888" extrusionOk="0">
                    <a:moveTo>
                      <a:pt x="1553" y="1"/>
                    </a:moveTo>
                    <a:cubicBezTo>
                      <a:pt x="1046" y="96"/>
                      <a:pt x="507" y="191"/>
                      <a:pt x="1" y="286"/>
                    </a:cubicBezTo>
                    <a:lnTo>
                      <a:pt x="96" y="887"/>
                    </a:lnTo>
                    <a:cubicBezTo>
                      <a:pt x="634" y="792"/>
                      <a:pt x="1172" y="666"/>
                      <a:pt x="1679" y="571"/>
                    </a:cubicBezTo>
                    <a:lnTo>
                      <a:pt x="1553"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8" name="Google Shape;908;p55"/>
              <p:cNvSpPr/>
              <p:nvPr/>
            </p:nvSpPr>
            <p:spPr>
              <a:xfrm>
                <a:off x="7691267" y="2650055"/>
                <a:ext cx="52116" cy="22510"/>
              </a:xfrm>
              <a:custGeom>
                <a:avLst/>
                <a:gdLst/>
                <a:ahLst/>
                <a:cxnLst/>
                <a:rect l="l" t="t" r="r" b="b"/>
                <a:pathLst>
                  <a:path w="1616" h="698" extrusionOk="0">
                    <a:moveTo>
                      <a:pt x="32" y="0"/>
                    </a:moveTo>
                    <a:lnTo>
                      <a:pt x="0" y="602"/>
                    </a:lnTo>
                    <a:cubicBezTo>
                      <a:pt x="539" y="634"/>
                      <a:pt x="1045" y="666"/>
                      <a:pt x="1584" y="697"/>
                    </a:cubicBezTo>
                    <a:lnTo>
                      <a:pt x="1616" y="95"/>
                    </a:lnTo>
                    <a:cubicBezTo>
                      <a:pt x="1109" y="64"/>
                      <a:pt x="570" y="32"/>
                      <a:pt x="32"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09" name="Google Shape;909;p55"/>
              <p:cNvSpPr/>
              <p:nvPr/>
            </p:nvSpPr>
            <p:spPr>
              <a:xfrm>
                <a:off x="7781148" y="2966653"/>
                <a:ext cx="55180" cy="30670"/>
              </a:xfrm>
              <a:custGeom>
                <a:avLst/>
                <a:gdLst/>
                <a:ahLst/>
                <a:cxnLst/>
                <a:rect l="l" t="t" r="r" b="b"/>
                <a:pathLst>
                  <a:path w="1711" h="951" extrusionOk="0">
                    <a:moveTo>
                      <a:pt x="1552" y="1"/>
                    </a:moveTo>
                    <a:cubicBezTo>
                      <a:pt x="1045" y="128"/>
                      <a:pt x="539" y="254"/>
                      <a:pt x="0" y="349"/>
                    </a:cubicBezTo>
                    <a:lnTo>
                      <a:pt x="127" y="951"/>
                    </a:lnTo>
                    <a:cubicBezTo>
                      <a:pt x="665" y="824"/>
                      <a:pt x="1204" y="698"/>
                      <a:pt x="1710" y="571"/>
                    </a:cubicBezTo>
                    <a:lnTo>
                      <a:pt x="1552"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0" name="Google Shape;910;p55"/>
              <p:cNvSpPr/>
              <p:nvPr/>
            </p:nvSpPr>
            <p:spPr>
              <a:xfrm>
                <a:off x="7793403" y="2657214"/>
                <a:ext cx="53148" cy="24542"/>
              </a:xfrm>
              <a:custGeom>
                <a:avLst/>
                <a:gdLst/>
                <a:ahLst/>
                <a:cxnLst/>
                <a:rect l="l" t="t" r="r" b="b"/>
                <a:pathLst>
                  <a:path w="1648" h="761" extrusionOk="0">
                    <a:moveTo>
                      <a:pt x="64" y="0"/>
                    </a:moveTo>
                    <a:lnTo>
                      <a:pt x="0" y="602"/>
                    </a:lnTo>
                    <a:cubicBezTo>
                      <a:pt x="539" y="665"/>
                      <a:pt x="1077" y="697"/>
                      <a:pt x="1584" y="760"/>
                    </a:cubicBezTo>
                    <a:lnTo>
                      <a:pt x="1647" y="158"/>
                    </a:lnTo>
                    <a:cubicBezTo>
                      <a:pt x="1140" y="127"/>
                      <a:pt x="602" y="63"/>
                      <a:pt x="64"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1" name="Google Shape;911;p55"/>
              <p:cNvSpPr/>
              <p:nvPr/>
            </p:nvSpPr>
            <p:spPr>
              <a:xfrm>
                <a:off x="7795435" y="1896308"/>
                <a:ext cx="53148" cy="24542"/>
              </a:xfrm>
              <a:custGeom>
                <a:avLst/>
                <a:gdLst/>
                <a:ahLst/>
                <a:cxnLst/>
                <a:rect l="l" t="t" r="r" b="b"/>
                <a:pathLst>
                  <a:path w="1648" h="761" extrusionOk="0">
                    <a:moveTo>
                      <a:pt x="32" y="1"/>
                    </a:moveTo>
                    <a:lnTo>
                      <a:pt x="1" y="603"/>
                    </a:lnTo>
                    <a:cubicBezTo>
                      <a:pt x="507" y="634"/>
                      <a:pt x="1046" y="698"/>
                      <a:pt x="1584" y="761"/>
                    </a:cubicBezTo>
                    <a:lnTo>
                      <a:pt x="1647" y="159"/>
                    </a:lnTo>
                    <a:cubicBezTo>
                      <a:pt x="1109" y="96"/>
                      <a:pt x="571" y="33"/>
                      <a:pt x="32"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2" name="Google Shape;912;p55"/>
              <p:cNvSpPr/>
              <p:nvPr/>
            </p:nvSpPr>
            <p:spPr>
              <a:xfrm>
                <a:off x="7784212" y="3727560"/>
                <a:ext cx="54148" cy="30670"/>
              </a:xfrm>
              <a:custGeom>
                <a:avLst/>
                <a:gdLst/>
                <a:ahLst/>
                <a:cxnLst/>
                <a:rect l="l" t="t" r="r" b="b"/>
                <a:pathLst>
                  <a:path w="1679" h="951" extrusionOk="0">
                    <a:moveTo>
                      <a:pt x="1552" y="0"/>
                    </a:moveTo>
                    <a:cubicBezTo>
                      <a:pt x="1045" y="127"/>
                      <a:pt x="507" y="254"/>
                      <a:pt x="0" y="380"/>
                    </a:cubicBezTo>
                    <a:lnTo>
                      <a:pt x="127" y="950"/>
                    </a:lnTo>
                    <a:cubicBezTo>
                      <a:pt x="665" y="824"/>
                      <a:pt x="1172" y="697"/>
                      <a:pt x="1679" y="570"/>
                    </a:cubicBezTo>
                    <a:lnTo>
                      <a:pt x="1552"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3" name="Google Shape;913;p55"/>
              <p:cNvSpPr/>
              <p:nvPr/>
            </p:nvSpPr>
            <p:spPr>
              <a:xfrm>
                <a:off x="7979292" y="2907442"/>
                <a:ext cx="55180" cy="34733"/>
              </a:xfrm>
              <a:custGeom>
                <a:avLst/>
                <a:gdLst/>
                <a:ahLst/>
                <a:cxnLst/>
                <a:rect l="l" t="t" r="r" b="b"/>
                <a:pathLst>
                  <a:path w="1711" h="1077" extrusionOk="0">
                    <a:moveTo>
                      <a:pt x="1520" y="0"/>
                    </a:moveTo>
                    <a:cubicBezTo>
                      <a:pt x="1045" y="190"/>
                      <a:pt x="507" y="348"/>
                      <a:pt x="0" y="538"/>
                    </a:cubicBezTo>
                    <a:lnTo>
                      <a:pt x="190" y="1077"/>
                    </a:lnTo>
                    <a:cubicBezTo>
                      <a:pt x="728" y="918"/>
                      <a:pt x="1235" y="760"/>
                      <a:pt x="1710" y="570"/>
                    </a:cubicBezTo>
                    <a:lnTo>
                      <a:pt x="1520"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4" name="Google Shape;914;p55"/>
              <p:cNvSpPr/>
              <p:nvPr/>
            </p:nvSpPr>
            <p:spPr>
              <a:xfrm>
                <a:off x="8495034" y="3002418"/>
                <a:ext cx="34765" cy="55180"/>
              </a:xfrm>
              <a:custGeom>
                <a:avLst/>
                <a:gdLst/>
                <a:ahLst/>
                <a:cxnLst/>
                <a:rect l="l" t="t" r="r" b="b"/>
                <a:pathLst>
                  <a:path w="1078" h="1711" extrusionOk="0">
                    <a:moveTo>
                      <a:pt x="571" y="0"/>
                    </a:moveTo>
                    <a:lnTo>
                      <a:pt x="1" y="222"/>
                    </a:lnTo>
                    <a:cubicBezTo>
                      <a:pt x="191" y="697"/>
                      <a:pt x="381" y="1204"/>
                      <a:pt x="508" y="1710"/>
                    </a:cubicBezTo>
                    <a:lnTo>
                      <a:pt x="1078" y="1552"/>
                    </a:lnTo>
                    <a:cubicBezTo>
                      <a:pt x="951" y="1014"/>
                      <a:pt x="761" y="475"/>
                      <a:pt x="571"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5" name="Google Shape;915;p55"/>
              <p:cNvSpPr/>
              <p:nvPr/>
            </p:nvSpPr>
            <p:spPr>
              <a:xfrm>
                <a:off x="8342879" y="2707234"/>
                <a:ext cx="52116" cy="49085"/>
              </a:xfrm>
              <a:custGeom>
                <a:avLst/>
                <a:gdLst/>
                <a:ahLst/>
                <a:cxnLst/>
                <a:rect l="l" t="t" r="r" b="b"/>
                <a:pathLst>
                  <a:path w="1616" h="1522" extrusionOk="0">
                    <a:moveTo>
                      <a:pt x="1204" y="1"/>
                    </a:moveTo>
                    <a:cubicBezTo>
                      <a:pt x="824" y="349"/>
                      <a:pt x="412" y="698"/>
                      <a:pt x="0" y="1046"/>
                    </a:cubicBezTo>
                    <a:lnTo>
                      <a:pt x="380" y="1521"/>
                    </a:lnTo>
                    <a:cubicBezTo>
                      <a:pt x="824" y="1173"/>
                      <a:pt x="1235" y="824"/>
                      <a:pt x="1615" y="444"/>
                    </a:cubicBezTo>
                    <a:lnTo>
                      <a:pt x="120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6" name="Google Shape;916;p55"/>
              <p:cNvSpPr/>
              <p:nvPr/>
            </p:nvSpPr>
            <p:spPr>
              <a:xfrm>
                <a:off x="8445014" y="2151663"/>
                <a:ext cx="44957" cy="53116"/>
              </a:xfrm>
              <a:custGeom>
                <a:avLst/>
                <a:gdLst/>
                <a:ahLst/>
                <a:cxnLst/>
                <a:rect l="l" t="t" r="r" b="b"/>
                <a:pathLst>
                  <a:path w="1394" h="1647" extrusionOk="0">
                    <a:moveTo>
                      <a:pt x="475" y="0"/>
                    </a:moveTo>
                    <a:lnTo>
                      <a:pt x="0" y="380"/>
                    </a:lnTo>
                    <a:cubicBezTo>
                      <a:pt x="317" y="792"/>
                      <a:pt x="634" y="1203"/>
                      <a:pt x="887" y="1647"/>
                    </a:cubicBezTo>
                    <a:lnTo>
                      <a:pt x="1394" y="1362"/>
                    </a:lnTo>
                    <a:cubicBezTo>
                      <a:pt x="1140" y="887"/>
                      <a:pt x="824" y="443"/>
                      <a:pt x="475"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7" name="Google Shape;917;p55"/>
              <p:cNvSpPr/>
              <p:nvPr/>
            </p:nvSpPr>
            <p:spPr>
              <a:xfrm>
                <a:off x="8475652" y="2543823"/>
                <a:ext cx="38829" cy="55212"/>
              </a:xfrm>
              <a:custGeom>
                <a:avLst/>
                <a:gdLst/>
                <a:ahLst/>
                <a:cxnLst/>
                <a:rect l="l" t="t" r="r" b="b"/>
                <a:pathLst>
                  <a:path w="1204" h="1712" extrusionOk="0">
                    <a:moveTo>
                      <a:pt x="665" y="1"/>
                    </a:moveTo>
                    <a:cubicBezTo>
                      <a:pt x="475" y="476"/>
                      <a:pt x="254" y="951"/>
                      <a:pt x="0" y="1426"/>
                    </a:cubicBezTo>
                    <a:lnTo>
                      <a:pt x="507" y="1711"/>
                    </a:lnTo>
                    <a:cubicBezTo>
                      <a:pt x="760" y="1236"/>
                      <a:pt x="1014" y="729"/>
                      <a:pt x="1204" y="223"/>
                    </a:cubicBezTo>
                    <a:lnTo>
                      <a:pt x="665"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8" name="Google Shape;918;p55"/>
              <p:cNvSpPr/>
              <p:nvPr/>
            </p:nvSpPr>
            <p:spPr>
              <a:xfrm>
                <a:off x="8416409" y="2631672"/>
                <a:ext cx="48020" cy="52116"/>
              </a:xfrm>
              <a:custGeom>
                <a:avLst/>
                <a:gdLst/>
                <a:ahLst/>
                <a:cxnLst/>
                <a:rect l="l" t="t" r="r" b="b"/>
                <a:pathLst>
                  <a:path w="1489" h="1616" extrusionOk="0">
                    <a:moveTo>
                      <a:pt x="982" y="0"/>
                    </a:moveTo>
                    <a:cubicBezTo>
                      <a:pt x="697" y="412"/>
                      <a:pt x="349" y="824"/>
                      <a:pt x="0" y="1236"/>
                    </a:cubicBezTo>
                    <a:lnTo>
                      <a:pt x="475" y="1616"/>
                    </a:lnTo>
                    <a:cubicBezTo>
                      <a:pt x="824" y="1204"/>
                      <a:pt x="1172" y="792"/>
                      <a:pt x="1489" y="349"/>
                    </a:cubicBezTo>
                    <a:lnTo>
                      <a:pt x="982"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19" name="Google Shape;919;p55"/>
              <p:cNvSpPr/>
              <p:nvPr/>
            </p:nvSpPr>
            <p:spPr>
              <a:xfrm>
                <a:off x="8096747" y="2708266"/>
                <a:ext cx="48020" cy="25574"/>
              </a:xfrm>
              <a:custGeom>
                <a:avLst/>
                <a:gdLst/>
                <a:ahLst/>
                <a:cxnLst/>
                <a:rect l="l" t="t" r="r" b="b"/>
                <a:pathLst>
                  <a:path w="1489" h="793" extrusionOk="0">
                    <a:moveTo>
                      <a:pt x="158" y="1"/>
                    </a:moveTo>
                    <a:lnTo>
                      <a:pt x="0" y="571"/>
                    </a:lnTo>
                    <a:cubicBezTo>
                      <a:pt x="222" y="634"/>
                      <a:pt x="475" y="697"/>
                      <a:pt x="697" y="792"/>
                    </a:cubicBezTo>
                    <a:cubicBezTo>
                      <a:pt x="982" y="666"/>
                      <a:pt x="1235" y="507"/>
                      <a:pt x="1488" y="381"/>
                    </a:cubicBezTo>
                    <a:cubicBezTo>
                      <a:pt x="1045" y="254"/>
                      <a:pt x="602" y="127"/>
                      <a:pt x="158"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0" name="Google Shape;920;p55"/>
              <p:cNvSpPr/>
              <p:nvPr/>
            </p:nvSpPr>
            <p:spPr>
              <a:xfrm>
                <a:off x="8097746" y="1947392"/>
                <a:ext cx="47021" cy="24542"/>
              </a:xfrm>
              <a:custGeom>
                <a:avLst/>
                <a:gdLst/>
                <a:ahLst/>
                <a:cxnLst/>
                <a:rect l="l" t="t" r="r" b="b"/>
                <a:pathLst>
                  <a:path w="1458" h="761" extrusionOk="0">
                    <a:moveTo>
                      <a:pt x="159" y="0"/>
                    </a:moveTo>
                    <a:lnTo>
                      <a:pt x="1" y="570"/>
                    </a:lnTo>
                    <a:cubicBezTo>
                      <a:pt x="254" y="634"/>
                      <a:pt x="476" y="697"/>
                      <a:pt x="697" y="760"/>
                    </a:cubicBezTo>
                    <a:cubicBezTo>
                      <a:pt x="951" y="634"/>
                      <a:pt x="1236" y="507"/>
                      <a:pt x="1457" y="380"/>
                    </a:cubicBezTo>
                    <a:cubicBezTo>
                      <a:pt x="1046" y="254"/>
                      <a:pt x="602" y="127"/>
                      <a:pt x="159"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1" name="Google Shape;921;p55"/>
              <p:cNvSpPr/>
              <p:nvPr/>
            </p:nvSpPr>
            <p:spPr>
              <a:xfrm>
                <a:off x="8402122" y="2105675"/>
                <a:ext cx="23510" cy="20479"/>
              </a:xfrm>
              <a:custGeom>
                <a:avLst/>
                <a:gdLst/>
                <a:ahLst/>
                <a:cxnLst/>
                <a:rect l="l" t="t" r="r" b="b"/>
                <a:pathLst>
                  <a:path w="729" h="635" extrusionOk="0">
                    <a:moveTo>
                      <a:pt x="475" y="1"/>
                    </a:moveTo>
                    <a:cubicBezTo>
                      <a:pt x="317" y="96"/>
                      <a:pt x="158" y="223"/>
                      <a:pt x="0" y="349"/>
                    </a:cubicBezTo>
                    <a:cubicBezTo>
                      <a:pt x="95" y="444"/>
                      <a:pt x="190" y="539"/>
                      <a:pt x="285" y="634"/>
                    </a:cubicBezTo>
                    <a:lnTo>
                      <a:pt x="728" y="223"/>
                    </a:lnTo>
                    <a:cubicBezTo>
                      <a:pt x="633" y="128"/>
                      <a:pt x="570" y="64"/>
                      <a:pt x="475"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2" name="Google Shape;922;p55"/>
              <p:cNvSpPr/>
              <p:nvPr/>
            </p:nvSpPr>
            <p:spPr>
              <a:xfrm>
                <a:off x="8520576" y="2344680"/>
                <a:ext cx="22510" cy="52116"/>
              </a:xfrm>
              <a:custGeom>
                <a:avLst/>
                <a:gdLst/>
                <a:ahLst/>
                <a:cxnLst/>
                <a:rect l="l" t="t" r="r" b="b"/>
                <a:pathLst>
                  <a:path w="698" h="1616" extrusionOk="0">
                    <a:moveTo>
                      <a:pt x="602" y="0"/>
                    </a:moveTo>
                    <a:lnTo>
                      <a:pt x="1" y="64"/>
                    </a:lnTo>
                    <a:cubicBezTo>
                      <a:pt x="64" y="571"/>
                      <a:pt x="96" y="1109"/>
                      <a:pt x="96" y="1616"/>
                    </a:cubicBezTo>
                    <a:lnTo>
                      <a:pt x="697" y="1616"/>
                    </a:lnTo>
                    <a:cubicBezTo>
                      <a:pt x="697" y="1077"/>
                      <a:pt x="666" y="507"/>
                      <a:pt x="602"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3" name="Google Shape;923;p55"/>
              <p:cNvSpPr/>
              <p:nvPr/>
            </p:nvSpPr>
            <p:spPr>
              <a:xfrm>
                <a:off x="8512417" y="2446815"/>
                <a:ext cx="27606" cy="54148"/>
              </a:xfrm>
              <a:custGeom>
                <a:avLst/>
                <a:gdLst/>
                <a:ahLst/>
                <a:cxnLst/>
                <a:rect l="l" t="t" r="r" b="b"/>
                <a:pathLst>
                  <a:path w="856" h="1679" extrusionOk="0">
                    <a:moveTo>
                      <a:pt x="254" y="0"/>
                    </a:moveTo>
                    <a:cubicBezTo>
                      <a:pt x="222" y="539"/>
                      <a:pt x="127" y="1045"/>
                      <a:pt x="0" y="1552"/>
                    </a:cubicBezTo>
                    <a:lnTo>
                      <a:pt x="570" y="1679"/>
                    </a:lnTo>
                    <a:cubicBezTo>
                      <a:pt x="697" y="1172"/>
                      <a:pt x="792" y="634"/>
                      <a:pt x="855" y="95"/>
                    </a:cubicBezTo>
                    <a:lnTo>
                      <a:pt x="25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4" name="Google Shape;924;p55"/>
              <p:cNvSpPr/>
              <p:nvPr/>
            </p:nvSpPr>
            <p:spPr>
              <a:xfrm>
                <a:off x="8443982" y="2911506"/>
                <a:ext cx="45988" cy="53148"/>
              </a:xfrm>
              <a:custGeom>
                <a:avLst/>
                <a:gdLst/>
                <a:ahLst/>
                <a:cxnLst/>
                <a:rect l="l" t="t" r="r" b="b"/>
                <a:pathLst>
                  <a:path w="1426" h="1648" extrusionOk="0">
                    <a:moveTo>
                      <a:pt x="476" y="1"/>
                    </a:moveTo>
                    <a:lnTo>
                      <a:pt x="1" y="381"/>
                    </a:lnTo>
                    <a:cubicBezTo>
                      <a:pt x="349" y="792"/>
                      <a:pt x="634" y="1204"/>
                      <a:pt x="887" y="1647"/>
                    </a:cubicBezTo>
                    <a:lnTo>
                      <a:pt x="1426" y="1362"/>
                    </a:lnTo>
                    <a:cubicBezTo>
                      <a:pt x="1141" y="887"/>
                      <a:pt x="824" y="444"/>
                      <a:pt x="476"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5" name="Google Shape;925;p55"/>
              <p:cNvSpPr/>
              <p:nvPr/>
            </p:nvSpPr>
            <p:spPr>
              <a:xfrm>
                <a:off x="8476652" y="3303698"/>
                <a:ext cx="38861" cy="55180"/>
              </a:xfrm>
              <a:custGeom>
                <a:avLst/>
                <a:gdLst/>
                <a:ahLst/>
                <a:cxnLst/>
                <a:rect l="l" t="t" r="r" b="b"/>
                <a:pathLst>
                  <a:path w="1205" h="1711" extrusionOk="0">
                    <a:moveTo>
                      <a:pt x="666" y="1"/>
                    </a:moveTo>
                    <a:cubicBezTo>
                      <a:pt x="476" y="476"/>
                      <a:pt x="254" y="951"/>
                      <a:pt x="1" y="1426"/>
                    </a:cubicBezTo>
                    <a:lnTo>
                      <a:pt x="539" y="1711"/>
                    </a:lnTo>
                    <a:cubicBezTo>
                      <a:pt x="793" y="1204"/>
                      <a:pt x="1014" y="729"/>
                      <a:pt x="1204" y="222"/>
                    </a:cubicBezTo>
                    <a:lnTo>
                      <a:pt x="666"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6" name="Google Shape;926;p55"/>
              <p:cNvSpPr/>
              <p:nvPr/>
            </p:nvSpPr>
            <p:spPr>
              <a:xfrm>
                <a:off x="8402122" y="2866581"/>
                <a:ext cx="22478" cy="19415"/>
              </a:xfrm>
              <a:custGeom>
                <a:avLst/>
                <a:gdLst/>
                <a:ahLst/>
                <a:cxnLst/>
                <a:rect l="l" t="t" r="r" b="b"/>
                <a:pathLst>
                  <a:path w="697" h="602" extrusionOk="0">
                    <a:moveTo>
                      <a:pt x="475" y="0"/>
                    </a:moveTo>
                    <a:cubicBezTo>
                      <a:pt x="317" y="127"/>
                      <a:pt x="158" y="222"/>
                      <a:pt x="0" y="349"/>
                    </a:cubicBezTo>
                    <a:lnTo>
                      <a:pt x="285" y="602"/>
                    </a:lnTo>
                    <a:lnTo>
                      <a:pt x="697" y="190"/>
                    </a:lnTo>
                    <a:cubicBezTo>
                      <a:pt x="633" y="127"/>
                      <a:pt x="538" y="64"/>
                      <a:pt x="475"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7" name="Google Shape;927;p55"/>
              <p:cNvSpPr/>
              <p:nvPr/>
            </p:nvSpPr>
            <p:spPr>
              <a:xfrm>
                <a:off x="8344910" y="3468141"/>
                <a:ext cx="52116" cy="48020"/>
              </a:xfrm>
              <a:custGeom>
                <a:avLst/>
                <a:gdLst/>
                <a:ahLst/>
                <a:cxnLst/>
                <a:rect l="l" t="t" r="r" b="b"/>
                <a:pathLst>
                  <a:path w="1616" h="1489" extrusionOk="0">
                    <a:moveTo>
                      <a:pt x="1204" y="0"/>
                    </a:moveTo>
                    <a:cubicBezTo>
                      <a:pt x="824" y="349"/>
                      <a:pt x="444" y="697"/>
                      <a:pt x="1" y="1014"/>
                    </a:cubicBezTo>
                    <a:lnTo>
                      <a:pt x="381" y="1489"/>
                    </a:lnTo>
                    <a:cubicBezTo>
                      <a:pt x="824" y="1140"/>
                      <a:pt x="1236" y="792"/>
                      <a:pt x="1616" y="412"/>
                    </a:cubicBezTo>
                    <a:lnTo>
                      <a:pt x="120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8" name="Google Shape;928;p55"/>
              <p:cNvSpPr/>
              <p:nvPr/>
            </p:nvSpPr>
            <p:spPr>
              <a:xfrm>
                <a:off x="8418440" y="3391547"/>
                <a:ext cx="47021" cy="52116"/>
              </a:xfrm>
              <a:custGeom>
                <a:avLst/>
                <a:gdLst/>
                <a:ahLst/>
                <a:cxnLst/>
                <a:rect l="l" t="t" r="r" b="b"/>
                <a:pathLst>
                  <a:path w="1458" h="1616" extrusionOk="0">
                    <a:moveTo>
                      <a:pt x="983" y="0"/>
                    </a:moveTo>
                    <a:cubicBezTo>
                      <a:pt x="698" y="412"/>
                      <a:pt x="349" y="823"/>
                      <a:pt x="1" y="1235"/>
                    </a:cubicBezTo>
                    <a:lnTo>
                      <a:pt x="444" y="1615"/>
                    </a:lnTo>
                    <a:cubicBezTo>
                      <a:pt x="824" y="1204"/>
                      <a:pt x="1173" y="792"/>
                      <a:pt x="1458" y="348"/>
                    </a:cubicBezTo>
                    <a:lnTo>
                      <a:pt x="983"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29" name="Google Shape;929;p55"/>
              <p:cNvSpPr/>
              <p:nvPr/>
            </p:nvSpPr>
            <p:spPr>
              <a:xfrm>
                <a:off x="8262189" y="3531447"/>
                <a:ext cx="54148" cy="44989"/>
              </a:xfrm>
              <a:custGeom>
                <a:avLst/>
                <a:gdLst/>
                <a:ahLst/>
                <a:cxnLst/>
                <a:rect l="l" t="t" r="r" b="b"/>
                <a:pathLst>
                  <a:path w="1679" h="1395" extrusionOk="0">
                    <a:moveTo>
                      <a:pt x="1331" y="1"/>
                    </a:moveTo>
                    <a:cubicBezTo>
                      <a:pt x="919" y="317"/>
                      <a:pt x="475" y="602"/>
                      <a:pt x="0" y="887"/>
                    </a:cubicBezTo>
                    <a:lnTo>
                      <a:pt x="317" y="1394"/>
                    </a:lnTo>
                    <a:cubicBezTo>
                      <a:pt x="792" y="1109"/>
                      <a:pt x="1236" y="792"/>
                      <a:pt x="1679" y="507"/>
                    </a:cubicBezTo>
                    <a:lnTo>
                      <a:pt x="1331"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0" name="Google Shape;930;p55"/>
              <p:cNvSpPr/>
              <p:nvPr/>
            </p:nvSpPr>
            <p:spPr>
              <a:xfrm>
                <a:off x="8513449" y="3206690"/>
                <a:ext cx="27606" cy="54148"/>
              </a:xfrm>
              <a:custGeom>
                <a:avLst/>
                <a:gdLst/>
                <a:ahLst/>
                <a:cxnLst/>
                <a:rect l="l" t="t" r="r" b="b"/>
                <a:pathLst>
                  <a:path w="856" h="1679" extrusionOk="0">
                    <a:moveTo>
                      <a:pt x="253" y="0"/>
                    </a:moveTo>
                    <a:cubicBezTo>
                      <a:pt x="190" y="507"/>
                      <a:pt x="127" y="1045"/>
                      <a:pt x="0" y="1520"/>
                    </a:cubicBezTo>
                    <a:lnTo>
                      <a:pt x="570" y="1678"/>
                    </a:lnTo>
                    <a:cubicBezTo>
                      <a:pt x="697" y="1140"/>
                      <a:pt x="792" y="602"/>
                      <a:pt x="855" y="63"/>
                    </a:cubicBezTo>
                    <a:lnTo>
                      <a:pt x="253"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1" name="Google Shape;931;p55"/>
              <p:cNvSpPr/>
              <p:nvPr/>
            </p:nvSpPr>
            <p:spPr>
              <a:xfrm>
                <a:off x="8495034" y="2242544"/>
                <a:ext cx="34765" cy="55180"/>
              </a:xfrm>
              <a:custGeom>
                <a:avLst/>
                <a:gdLst/>
                <a:ahLst/>
                <a:cxnLst/>
                <a:rect l="l" t="t" r="r" b="b"/>
                <a:pathLst>
                  <a:path w="1078" h="1711" extrusionOk="0">
                    <a:moveTo>
                      <a:pt x="571" y="1"/>
                    </a:moveTo>
                    <a:lnTo>
                      <a:pt x="1" y="222"/>
                    </a:lnTo>
                    <a:cubicBezTo>
                      <a:pt x="223" y="697"/>
                      <a:pt x="381" y="1204"/>
                      <a:pt x="508" y="1711"/>
                    </a:cubicBezTo>
                    <a:lnTo>
                      <a:pt x="1078" y="1552"/>
                    </a:lnTo>
                    <a:cubicBezTo>
                      <a:pt x="951" y="1014"/>
                      <a:pt x="761" y="507"/>
                      <a:pt x="571"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2" name="Google Shape;932;p55"/>
              <p:cNvSpPr/>
              <p:nvPr/>
            </p:nvSpPr>
            <p:spPr>
              <a:xfrm>
                <a:off x="8520576" y="3103522"/>
                <a:ext cx="22510" cy="53148"/>
              </a:xfrm>
              <a:custGeom>
                <a:avLst/>
                <a:gdLst/>
                <a:ahLst/>
                <a:cxnLst/>
                <a:rect l="l" t="t" r="r" b="b"/>
                <a:pathLst>
                  <a:path w="698" h="1648" extrusionOk="0">
                    <a:moveTo>
                      <a:pt x="602" y="0"/>
                    </a:moveTo>
                    <a:lnTo>
                      <a:pt x="1" y="95"/>
                    </a:lnTo>
                    <a:cubicBezTo>
                      <a:pt x="64" y="602"/>
                      <a:pt x="96" y="1109"/>
                      <a:pt x="96" y="1647"/>
                    </a:cubicBezTo>
                    <a:lnTo>
                      <a:pt x="697" y="1647"/>
                    </a:lnTo>
                    <a:cubicBezTo>
                      <a:pt x="697" y="1077"/>
                      <a:pt x="666" y="539"/>
                      <a:pt x="602"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3" name="Google Shape;933;p55"/>
              <p:cNvSpPr/>
              <p:nvPr/>
            </p:nvSpPr>
            <p:spPr>
              <a:xfrm>
                <a:off x="7588100" y="2646991"/>
                <a:ext cx="52116" cy="20447"/>
              </a:xfrm>
              <a:custGeom>
                <a:avLst/>
                <a:gdLst/>
                <a:ahLst/>
                <a:cxnLst/>
                <a:rect l="l" t="t" r="r" b="b"/>
                <a:pathLst>
                  <a:path w="1616" h="634" extrusionOk="0">
                    <a:moveTo>
                      <a:pt x="1" y="0"/>
                    </a:moveTo>
                    <a:lnTo>
                      <a:pt x="1" y="602"/>
                    </a:lnTo>
                    <a:cubicBezTo>
                      <a:pt x="539" y="602"/>
                      <a:pt x="1078" y="602"/>
                      <a:pt x="1584" y="634"/>
                    </a:cubicBezTo>
                    <a:lnTo>
                      <a:pt x="1616" y="32"/>
                    </a:lnTo>
                    <a:cubicBezTo>
                      <a:pt x="1078" y="32"/>
                      <a:pt x="539" y="0"/>
                      <a:pt x="1"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4" name="Google Shape;934;p55"/>
              <p:cNvSpPr/>
              <p:nvPr/>
            </p:nvSpPr>
            <p:spPr>
              <a:xfrm>
                <a:off x="6758791" y="3787803"/>
                <a:ext cx="54148" cy="26574"/>
              </a:xfrm>
              <a:custGeom>
                <a:avLst/>
                <a:gdLst/>
                <a:ahLst/>
                <a:cxnLst/>
                <a:rect l="l" t="t" r="r" b="b"/>
                <a:pathLst>
                  <a:path w="1679" h="824" extrusionOk="0">
                    <a:moveTo>
                      <a:pt x="96" y="1"/>
                    </a:moveTo>
                    <a:lnTo>
                      <a:pt x="1" y="602"/>
                    </a:lnTo>
                    <a:cubicBezTo>
                      <a:pt x="507" y="697"/>
                      <a:pt x="1046" y="761"/>
                      <a:pt x="1584" y="824"/>
                    </a:cubicBezTo>
                    <a:lnTo>
                      <a:pt x="1679" y="222"/>
                    </a:lnTo>
                    <a:cubicBezTo>
                      <a:pt x="1141" y="159"/>
                      <a:pt x="602" y="96"/>
                      <a:pt x="96"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5" name="Google Shape;935;p55"/>
              <p:cNvSpPr/>
              <p:nvPr/>
            </p:nvSpPr>
            <p:spPr>
              <a:xfrm>
                <a:off x="6664814" y="3500810"/>
                <a:ext cx="55212" cy="33733"/>
              </a:xfrm>
              <a:custGeom>
                <a:avLst/>
                <a:gdLst/>
                <a:ahLst/>
                <a:cxnLst/>
                <a:rect l="l" t="t" r="r" b="b"/>
                <a:pathLst>
                  <a:path w="1712" h="1046" extrusionOk="0">
                    <a:moveTo>
                      <a:pt x="1553" y="1"/>
                    </a:moveTo>
                    <a:cubicBezTo>
                      <a:pt x="1014" y="159"/>
                      <a:pt x="508" y="317"/>
                      <a:pt x="1" y="476"/>
                    </a:cubicBezTo>
                    <a:lnTo>
                      <a:pt x="223" y="1046"/>
                    </a:lnTo>
                    <a:cubicBezTo>
                      <a:pt x="698" y="887"/>
                      <a:pt x="1204" y="729"/>
                      <a:pt x="1711" y="571"/>
                    </a:cubicBezTo>
                    <a:lnTo>
                      <a:pt x="1553"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6" name="Google Shape;936;p55"/>
              <p:cNvSpPr/>
              <p:nvPr/>
            </p:nvSpPr>
            <p:spPr>
              <a:xfrm>
                <a:off x="6666878" y="2737872"/>
                <a:ext cx="55180" cy="34765"/>
              </a:xfrm>
              <a:custGeom>
                <a:avLst/>
                <a:gdLst/>
                <a:ahLst/>
                <a:cxnLst/>
                <a:rect l="l" t="t" r="r" b="b"/>
                <a:pathLst>
                  <a:path w="1711" h="1078" extrusionOk="0">
                    <a:moveTo>
                      <a:pt x="1520" y="1"/>
                    </a:moveTo>
                    <a:cubicBezTo>
                      <a:pt x="982" y="159"/>
                      <a:pt x="475" y="349"/>
                      <a:pt x="0" y="508"/>
                    </a:cubicBezTo>
                    <a:lnTo>
                      <a:pt x="190" y="1078"/>
                    </a:lnTo>
                    <a:cubicBezTo>
                      <a:pt x="665" y="919"/>
                      <a:pt x="1172" y="729"/>
                      <a:pt x="1710" y="571"/>
                    </a:cubicBezTo>
                    <a:lnTo>
                      <a:pt x="1520"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7" name="Google Shape;937;p55"/>
              <p:cNvSpPr/>
              <p:nvPr/>
            </p:nvSpPr>
            <p:spPr>
              <a:xfrm>
                <a:off x="6765950" y="2712362"/>
                <a:ext cx="55180" cy="30670"/>
              </a:xfrm>
              <a:custGeom>
                <a:avLst/>
                <a:gdLst/>
                <a:ahLst/>
                <a:cxnLst/>
                <a:rect l="l" t="t" r="r" b="b"/>
                <a:pathLst>
                  <a:path w="1711" h="951" extrusionOk="0">
                    <a:moveTo>
                      <a:pt x="1584" y="0"/>
                    </a:moveTo>
                    <a:cubicBezTo>
                      <a:pt x="1045" y="127"/>
                      <a:pt x="507" y="254"/>
                      <a:pt x="0" y="380"/>
                    </a:cubicBezTo>
                    <a:lnTo>
                      <a:pt x="159" y="950"/>
                    </a:lnTo>
                    <a:cubicBezTo>
                      <a:pt x="665" y="824"/>
                      <a:pt x="1172" y="697"/>
                      <a:pt x="1710" y="570"/>
                    </a:cubicBezTo>
                    <a:lnTo>
                      <a:pt x="158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8" name="Google Shape;938;p55"/>
              <p:cNvSpPr/>
              <p:nvPr/>
            </p:nvSpPr>
            <p:spPr>
              <a:xfrm>
                <a:off x="6755727" y="3025896"/>
                <a:ext cx="54148" cy="26606"/>
              </a:xfrm>
              <a:custGeom>
                <a:avLst/>
                <a:gdLst/>
                <a:ahLst/>
                <a:cxnLst/>
                <a:rect l="l" t="t" r="r" b="b"/>
                <a:pathLst>
                  <a:path w="1679" h="825" extrusionOk="0">
                    <a:moveTo>
                      <a:pt x="96" y="1"/>
                    </a:moveTo>
                    <a:lnTo>
                      <a:pt x="1" y="602"/>
                    </a:lnTo>
                    <a:cubicBezTo>
                      <a:pt x="507" y="697"/>
                      <a:pt x="1046" y="761"/>
                      <a:pt x="1616" y="824"/>
                    </a:cubicBezTo>
                    <a:lnTo>
                      <a:pt x="1679" y="222"/>
                    </a:lnTo>
                    <a:cubicBezTo>
                      <a:pt x="1141" y="159"/>
                      <a:pt x="602" y="96"/>
                      <a:pt x="96"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39" name="Google Shape;939;p55"/>
              <p:cNvSpPr/>
              <p:nvPr/>
            </p:nvSpPr>
            <p:spPr>
              <a:xfrm>
                <a:off x="6764918" y="3474268"/>
                <a:ext cx="54180" cy="30670"/>
              </a:xfrm>
              <a:custGeom>
                <a:avLst/>
                <a:gdLst/>
                <a:ahLst/>
                <a:cxnLst/>
                <a:rect l="l" t="t" r="r" b="b"/>
                <a:pathLst>
                  <a:path w="1680" h="951" extrusionOk="0">
                    <a:moveTo>
                      <a:pt x="1552" y="0"/>
                    </a:moveTo>
                    <a:cubicBezTo>
                      <a:pt x="1014" y="127"/>
                      <a:pt x="507" y="254"/>
                      <a:pt x="1" y="380"/>
                    </a:cubicBezTo>
                    <a:lnTo>
                      <a:pt x="127" y="950"/>
                    </a:lnTo>
                    <a:cubicBezTo>
                      <a:pt x="634" y="824"/>
                      <a:pt x="1141" y="697"/>
                      <a:pt x="1679" y="570"/>
                    </a:cubicBezTo>
                    <a:lnTo>
                      <a:pt x="1552"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0" name="Google Shape;940;p55"/>
              <p:cNvSpPr/>
              <p:nvPr/>
            </p:nvSpPr>
            <p:spPr>
              <a:xfrm>
                <a:off x="6867054" y="2691915"/>
                <a:ext cx="54148" cy="28638"/>
              </a:xfrm>
              <a:custGeom>
                <a:avLst/>
                <a:gdLst/>
                <a:ahLst/>
                <a:cxnLst/>
                <a:rect l="l" t="t" r="r" b="b"/>
                <a:pathLst>
                  <a:path w="1679" h="888" extrusionOk="0">
                    <a:moveTo>
                      <a:pt x="1584" y="1"/>
                    </a:moveTo>
                    <a:cubicBezTo>
                      <a:pt x="1046" y="96"/>
                      <a:pt x="507" y="191"/>
                      <a:pt x="0" y="286"/>
                    </a:cubicBezTo>
                    <a:lnTo>
                      <a:pt x="127" y="888"/>
                    </a:lnTo>
                    <a:cubicBezTo>
                      <a:pt x="634" y="761"/>
                      <a:pt x="1141" y="666"/>
                      <a:pt x="1679" y="603"/>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1" name="Google Shape;941;p55"/>
              <p:cNvSpPr/>
              <p:nvPr/>
            </p:nvSpPr>
            <p:spPr>
              <a:xfrm>
                <a:off x="6962030" y="3046343"/>
                <a:ext cx="53148" cy="21478"/>
              </a:xfrm>
              <a:custGeom>
                <a:avLst/>
                <a:gdLst/>
                <a:ahLst/>
                <a:cxnLst/>
                <a:rect l="l" t="t" r="r" b="b"/>
                <a:pathLst>
                  <a:path w="1648" h="666" extrusionOk="0">
                    <a:moveTo>
                      <a:pt x="32" y="0"/>
                    </a:moveTo>
                    <a:lnTo>
                      <a:pt x="1" y="602"/>
                    </a:lnTo>
                    <a:cubicBezTo>
                      <a:pt x="539" y="602"/>
                      <a:pt x="1077" y="633"/>
                      <a:pt x="1616" y="665"/>
                    </a:cubicBezTo>
                    <a:lnTo>
                      <a:pt x="1647" y="63"/>
                    </a:lnTo>
                    <a:cubicBezTo>
                      <a:pt x="1109" y="32"/>
                      <a:pt x="571" y="0"/>
                      <a:pt x="32"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2" name="Google Shape;942;p55"/>
              <p:cNvSpPr/>
              <p:nvPr/>
            </p:nvSpPr>
            <p:spPr>
              <a:xfrm>
                <a:off x="6861959" y="3801090"/>
                <a:ext cx="53116" cy="22511"/>
              </a:xfrm>
              <a:custGeom>
                <a:avLst/>
                <a:gdLst/>
                <a:ahLst/>
                <a:cxnLst/>
                <a:rect l="l" t="t" r="r" b="b"/>
                <a:pathLst>
                  <a:path w="1647" h="698" extrusionOk="0">
                    <a:moveTo>
                      <a:pt x="32" y="0"/>
                    </a:moveTo>
                    <a:lnTo>
                      <a:pt x="0" y="570"/>
                    </a:lnTo>
                    <a:cubicBezTo>
                      <a:pt x="507" y="634"/>
                      <a:pt x="1045" y="665"/>
                      <a:pt x="1584" y="697"/>
                    </a:cubicBezTo>
                    <a:lnTo>
                      <a:pt x="1647" y="127"/>
                    </a:lnTo>
                    <a:cubicBezTo>
                      <a:pt x="1109" y="64"/>
                      <a:pt x="570" y="32"/>
                      <a:pt x="32"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3" name="Google Shape;943;p55"/>
              <p:cNvSpPr/>
              <p:nvPr/>
            </p:nvSpPr>
            <p:spPr>
              <a:xfrm>
                <a:off x="6858895" y="3038151"/>
                <a:ext cx="53116" cy="23542"/>
              </a:xfrm>
              <a:custGeom>
                <a:avLst/>
                <a:gdLst/>
                <a:ahLst/>
                <a:cxnLst/>
                <a:rect l="l" t="t" r="r" b="b"/>
                <a:pathLst>
                  <a:path w="1647" h="730" extrusionOk="0">
                    <a:moveTo>
                      <a:pt x="63" y="1"/>
                    </a:moveTo>
                    <a:lnTo>
                      <a:pt x="0" y="602"/>
                    </a:lnTo>
                    <a:cubicBezTo>
                      <a:pt x="507" y="666"/>
                      <a:pt x="1045" y="697"/>
                      <a:pt x="1584" y="729"/>
                    </a:cubicBezTo>
                    <a:lnTo>
                      <a:pt x="1647" y="159"/>
                    </a:lnTo>
                    <a:cubicBezTo>
                      <a:pt x="1109" y="96"/>
                      <a:pt x="570" y="64"/>
                      <a:pt x="63"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4" name="Google Shape;944;p55"/>
              <p:cNvSpPr/>
              <p:nvPr/>
            </p:nvSpPr>
            <p:spPr>
              <a:xfrm>
                <a:off x="6866022" y="3453822"/>
                <a:ext cx="54180" cy="28638"/>
              </a:xfrm>
              <a:custGeom>
                <a:avLst/>
                <a:gdLst/>
                <a:ahLst/>
                <a:cxnLst/>
                <a:rect l="l" t="t" r="r" b="b"/>
                <a:pathLst>
                  <a:path w="1680" h="888" extrusionOk="0">
                    <a:moveTo>
                      <a:pt x="1584" y="1"/>
                    </a:moveTo>
                    <a:cubicBezTo>
                      <a:pt x="1046" y="96"/>
                      <a:pt x="508" y="191"/>
                      <a:pt x="1" y="286"/>
                    </a:cubicBezTo>
                    <a:lnTo>
                      <a:pt x="96" y="888"/>
                    </a:lnTo>
                    <a:cubicBezTo>
                      <a:pt x="634" y="793"/>
                      <a:pt x="1141" y="698"/>
                      <a:pt x="1679" y="603"/>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5" name="Google Shape;945;p55"/>
              <p:cNvSpPr/>
              <p:nvPr/>
            </p:nvSpPr>
            <p:spPr>
              <a:xfrm>
                <a:off x="6487117" y="3587627"/>
                <a:ext cx="49052" cy="50084"/>
              </a:xfrm>
              <a:custGeom>
                <a:avLst/>
                <a:gdLst/>
                <a:ahLst/>
                <a:cxnLst/>
                <a:rect l="l" t="t" r="r" b="b"/>
                <a:pathLst>
                  <a:path w="1521" h="1553" extrusionOk="0">
                    <a:moveTo>
                      <a:pt x="1172" y="1"/>
                    </a:moveTo>
                    <a:cubicBezTo>
                      <a:pt x="666" y="412"/>
                      <a:pt x="286" y="824"/>
                      <a:pt x="1" y="1236"/>
                    </a:cubicBezTo>
                    <a:lnTo>
                      <a:pt x="539" y="1552"/>
                    </a:lnTo>
                    <a:cubicBezTo>
                      <a:pt x="761" y="1204"/>
                      <a:pt x="1077" y="824"/>
                      <a:pt x="1521" y="476"/>
                    </a:cubicBezTo>
                    <a:lnTo>
                      <a:pt x="1172"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6" name="Google Shape;946;p55"/>
              <p:cNvSpPr/>
              <p:nvPr/>
            </p:nvSpPr>
            <p:spPr>
              <a:xfrm>
                <a:off x="6554519" y="2975844"/>
                <a:ext cx="55180" cy="35797"/>
              </a:xfrm>
              <a:custGeom>
                <a:avLst/>
                <a:gdLst/>
                <a:ahLst/>
                <a:cxnLst/>
                <a:rect l="l" t="t" r="r" b="b"/>
                <a:pathLst>
                  <a:path w="1711" h="1110" extrusionOk="0">
                    <a:moveTo>
                      <a:pt x="222" y="1"/>
                    </a:moveTo>
                    <a:lnTo>
                      <a:pt x="1" y="539"/>
                    </a:lnTo>
                    <a:cubicBezTo>
                      <a:pt x="444" y="729"/>
                      <a:pt x="951" y="951"/>
                      <a:pt x="1521" y="1109"/>
                    </a:cubicBezTo>
                    <a:lnTo>
                      <a:pt x="1711" y="539"/>
                    </a:lnTo>
                    <a:cubicBezTo>
                      <a:pt x="1172" y="381"/>
                      <a:pt x="666" y="191"/>
                      <a:pt x="222"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7" name="Google Shape;947;p55"/>
              <p:cNvSpPr/>
              <p:nvPr/>
            </p:nvSpPr>
            <p:spPr>
              <a:xfrm>
                <a:off x="6488149" y="2824689"/>
                <a:ext cx="50084" cy="50084"/>
              </a:xfrm>
              <a:custGeom>
                <a:avLst/>
                <a:gdLst/>
                <a:ahLst/>
                <a:cxnLst/>
                <a:rect l="l" t="t" r="r" b="b"/>
                <a:pathLst>
                  <a:path w="1553" h="1553" extrusionOk="0">
                    <a:moveTo>
                      <a:pt x="1172" y="1"/>
                    </a:moveTo>
                    <a:cubicBezTo>
                      <a:pt x="665" y="381"/>
                      <a:pt x="285" y="793"/>
                      <a:pt x="0" y="1204"/>
                    </a:cubicBezTo>
                    <a:lnTo>
                      <a:pt x="507" y="1553"/>
                    </a:lnTo>
                    <a:cubicBezTo>
                      <a:pt x="729" y="1173"/>
                      <a:pt x="1077" y="824"/>
                      <a:pt x="1552" y="476"/>
                    </a:cubicBezTo>
                    <a:lnTo>
                      <a:pt x="1172"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8" name="Google Shape;948;p55"/>
              <p:cNvSpPr/>
              <p:nvPr/>
            </p:nvSpPr>
            <p:spPr>
              <a:xfrm>
                <a:off x="6474862" y="2915601"/>
                <a:ext cx="44957" cy="51084"/>
              </a:xfrm>
              <a:custGeom>
                <a:avLst/>
                <a:gdLst/>
                <a:ahLst/>
                <a:cxnLst/>
                <a:rect l="l" t="t" r="r" b="b"/>
                <a:pathLst>
                  <a:path w="1394" h="1584" extrusionOk="0">
                    <a:moveTo>
                      <a:pt x="602" y="0"/>
                    </a:moveTo>
                    <a:lnTo>
                      <a:pt x="1" y="127"/>
                    </a:lnTo>
                    <a:cubicBezTo>
                      <a:pt x="96" y="634"/>
                      <a:pt x="444" y="1109"/>
                      <a:pt x="1014" y="1584"/>
                    </a:cubicBezTo>
                    <a:lnTo>
                      <a:pt x="1394" y="1109"/>
                    </a:lnTo>
                    <a:cubicBezTo>
                      <a:pt x="919" y="760"/>
                      <a:pt x="666" y="380"/>
                      <a:pt x="602"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49" name="Google Shape;949;p55"/>
              <p:cNvSpPr/>
              <p:nvPr/>
            </p:nvSpPr>
            <p:spPr>
              <a:xfrm>
                <a:off x="6475894" y="3679539"/>
                <a:ext cx="45989" cy="50084"/>
              </a:xfrm>
              <a:custGeom>
                <a:avLst/>
                <a:gdLst/>
                <a:ahLst/>
                <a:cxnLst/>
                <a:rect l="l" t="t" r="r" b="b"/>
                <a:pathLst>
                  <a:path w="1426" h="1553" extrusionOk="0">
                    <a:moveTo>
                      <a:pt x="602" y="1"/>
                    </a:moveTo>
                    <a:lnTo>
                      <a:pt x="0" y="127"/>
                    </a:lnTo>
                    <a:cubicBezTo>
                      <a:pt x="127" y="634"/>
                      <a:pt x="475" y="1109"/>
                      <a:pt x="1077" y="1552"/>
                    </a:cubicBezTo>
                    <a:lnTo>
                      <a:pt x="1425" y="1077"/>
                    </a:lnTo>
                    <a:cubicBezTo>
                      <a:pt x="950" y="729"/>
                      <a:pt x="697" y="349"/>
                      <a:pt x="602"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0" name="Google Shape;950;p55"/>
              <p:cNvSpPr/>
              <p:nvPr/>
            </p:nvSpPr>
            <p:spPr>
              <a:xfrm>
                <a:off x="6965094" y="3807217"/>
                <a:ext cx="52116" cy="21479"/>
              </a:xfrm>
              <a:custGeom>
                <a:avLst/>
                <a:gdLst/>
                <a:ahLst/>
                <a:cxnLst/>
                <a:rect l="l" t="t" r="r" b="b"/>
                <a:pathLst>
                  <a:path w="1616" h="666" extrusionOk="0">
                    <a:moveTo>
                      <a:pt x="32" y="0"/>
                    </a:moveTo>
                    <a:lnTo>
                      <a:pt x="1" y="602"/>
                    </a:lnTo>
                    <a:cubicBezTo>
                      <a:pt x="539" y="634"/>
                      <a:pt x="1077" y="665"/>
                      <a:pt x="1616" y="665"/>
                    </a:cubicBezTo>
                    <a:lnTo>
                      <a:pt x="1616" y="64"/>
                    </a:lnTo>
                    <a:cubicBezTo>
                      <a:pt x="1077" y="64"/>
                      <a:pt x="539" y="32"/>
                      <a:pt x="32" y="0"/>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1" name="Google Shape;951;p55"/>
              <p:cNvSpPr/>
              <p:nvPr/>
            </p:nvSpPr>
            <p:spPr>
              <a:xfrm>
                <a:off x="6653591" y="3006482"/>
                <a:ext cx="55180" cy="29670"/>
              </a:xfrm>
              <a:custGeom>
                <a:avLst/>
                <a:gdLst/>
                <a:ahLst/>
                <a:cxnLst/>
                <a:rect l="l" t="t" r="r" b="b"/>
                <a:pathLst>
                  <a:path w="1711" h="920" extrusionOk="0">
                    <a:moveTo>
                      <a:pt x="159" y="1"/>
                    </a:moveTo>
                    <a:lnTo>
                      <a:pt x="1" y="603"/>
                    </a:lnTo>
                    <a:cubicBezTo>
                      <a:pt x="507" y="698"/>
                      <a:pt x="1046" y="824"/>
                      <a:pt x="1584" y="919"/>
                    </a:cubicBezTo>
                    <a:lnTo>
                      <a:pt x="1711" y="349"/>
                    </a:lnTo>
                    <a:cubicBezTo>
                      <a:pt x="1172" y="254"/>
                      <a:pt x="634" y="128"/>
                      <a:pt x="159"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2" name="Google Shape;952;p55"/>
              <p:cNvSpPr/>
              <p:nvPr/>
            </p:nvSpPr>
            <p:spPr>
              <a:xfrm>
                <a:off x="6656655" y="3769420"/>
                <a:ext cx="54180" cy="29638"/>
              </a:xfrm>
              <a:custGeom>
                <a:avLst/>
                <a:gdLst/>
                <a:ahLst/>
                <a:cxnLst/>
                <a:rect l="l" t="t" r="r" b="b"/>
                <a:pathLst>
                  <a:path w="1680" h="919" extrusionOk="0">
                    <a:moveTo>
                      <a:pt x="127" y="1"/>
                    </a:moveTo>
                    <a:lnTo>
                      <a:pt x="1" y="571"/>
                    </a:lnTo>
                    <a:cubicBezTo>
                      <a:pt x="507" y="697"/>
                      <a:pt x="1014" y="792"/>
                      <a:pt x="1584" y="919"/>
                    </a:cubicBezTo>
                    <a:lnTo>
                      <a:pt x="1679" y="317"/>
                    </a:lnTo>
                    <a:cubicBezTo>
                      <a:pt x="1141" y="222"/>
                      <a:pt x="634" y="96"/>
                      <a:pt x="127"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3" name="Google Shape;953;p55"/>
              <p:cNvSpPr/>
              <p:nvPr/>
            </p:nvSpPr>
            <p:spPr>
              <a:xfrm>
                <a:off x="6570870" y="2772605"/>
                <a:ext cx="55180" cy="39861"/>
              </a:xfrm>
              <a:custGeom>
                <a:avLst/>
                <a:gdLst/>
                <a:ahLst/>
                <a:cxnLst/>
                <a:rect l="l" t="t" r="r" b="b"/>
                <a:pathLst>
                  <a:path w="1711" h="1236" extrusionOk="0">
                    <a:moveTo>
                      <a:pt x="1457" y="1"/>
                    </a:moveTo>
                    <a:cubicBezTo>
                      <a:pt x="919" y="254"/>
                      <a:pt x="444" y="476"/>
                      <a:pt x="0" y="729"/>
                    </a:cubicBezTo>
                    <a:lnTo>
                      <a:pt x="285" y="1236"/>
                    </a:lnTo>
                    <a:cubicBezTo>
                      <a:pt x="697" y="1014"/>
                      <a:pt x="1172" y="792"/>
                      <a:pt x="1711" y="571"/>
                    </a:cubicBezTo>
                    <a:lnTo>
                      <a:pt x="1457"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4" name="Google Shape;954;p55"/>
              <p:cNvSpPr/>
              <p:nvPr/>
            </p:nvSpPr>
            <p:spPr>
              <a:xfrm>
                <a:off x="6568838" y="3535543"/>
                <a:ext cx="55180" cy="39861"/>
              </a:xfrm>
              <a:custGeom>
                <a:avLst/>
                <a:gdLst/>
                <a:ahLst/>
                <a:cxnLst/>
                <a:rect l="l" t="t" r="r" b="b"/>
                <a:pathLst>
                  <a:path w="1711" h="1236" extrusionOk="0">
                    <a:moveTo>
                      <a:pt x="1489" y="0"/>
                    </a:moveTo>
                    <a:cubicBezTo>
                      <a:pt x="950" y="222"/>
                      <a:pt x="443" y="475"/>
                      <a:pt x="0" y="729"/>
                    </a:cubicBezTo>
                    <a:lnTo>
                      <a:pt x="317" y="1235"/>
                    </a:lnTo>
                    <a:cubicBezTo>
                      <a:pt x="728" y="1014"/>
                      <a:pt x="1204" y="760"/>
                      <a:pt x="1710" y="539"/>
                    </a:cubicBezTo>
                    <a:lnTo>
                      <a:pt x="1489"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5" name="Google Shape;955;p55"/>
              <p:cNvSpPr/>
              <p:nvPr/>
            </p:nvSpPr>
            <p:spPr>
              <a:xfrm>
                <a:off x="6556583" y="3737751"/>
                <a:ext cx="55180" cy="36797"/>
              </a:xfrm>
              <a:custGeom>
                <a:avLst/>
                <a:gdLst/>
                <a:ahLst/>
                <a:cxnLst/>
                <a:rect l="l" t="t" r="r" b="b"/>
                <a:pathLst>
                  <a:path w="1711" h="1141" extrusionOk="0">
                    <a:moveTo>
                      <a:pt x="253" y="1"/>
                    </a:moveTo>
                    <a:lnTo>
                      <a:pt x="0" y="571"/>
                    </a:lnTo>
                    <a:cubicBezTo>
                      <a:pt x="443" y="761"/>
                      <a:pt x="982" y="951"/>
                      <a:pt x="1552" y="1141"/>
                    </a:cubicBezTo>
                    <a:lnTo>
                      <a:pt x="1710" y="571"/>
                    </a:lnTo>
                    <a:cubicBezTo>
                      <a:pt x="1172" y="381"/>
                      <a:pt x="665" y="191"/>
                      <a:pt x="253"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6" name="Google Shape;956;p55"/>
              <p:cNvSpPr/>
              <p:nvPr/>
            </p:nvSpPr>
            <p:spPr>
              <a:xfrm>
                <a:off x="7169366" y="3047343"/>
                <a:ext cx="52116" cy="20479"/>
              </a:xfrm>
              <a:custGeom>
                <a:avLst/>
                <a:gdLst/>
                <a:ahLst/>
                <a:cxnLst/>
                <a:rect l="l" t="t" r="r" b="b"/>
                <a:pathLst>
                  <a:path w="1616" h="635" extrusionOk="0">
                    <a:moveTo>
                      <a:pt x="1584" y="1"/>
                    </a:moveTo>
                    <a:cubicBezTo>
                      <a:pt x="1046" y="32"/>
                      <a:pt x="507" y="32"/>
                      <a:pt x="1" y="32"/>
                    </a:cubicBezTo>
                    <a:lnTo>
                      <a:pt x="1" y="634"/>
                    </a:lnTo>
                    <a:cubicBezTo>
                      <a:pt x="539" y="634"/>
                      <a:pt x="1077" y="634"/>
                      <a:pt x="1616" y="602"/>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7" name="Google Shape;957;p55"/>
              <p:cNvSpPr/>
              <p:nvPr/>
            </p:nvSpPr>
            <p:spPr>
              <a:xfrm>
                <a:off x="7377733" y="3794962"/>
                <a:ext cx="53116" cy="24542"/>
              </a:xfrm>
              <a:custGeom>
                <a:avLst/>
                <a:gdLst/>
                <a:ahLst/>
                <a:cxnLst/>
                <a:rect l="l" t="t" r="r" b="b"/>
                <a:pathLst>
                  <a:path w="1647" h="761" extrusionOk="0">
                    <a:moveTo>
                      <a:pt x="1583" y="0"/>
                    </a:moveTo>
                    <a:cubicBezTo>
                      <a:pt x="1045" y="64"/>
                      <a:pt x="507" y="95"/>
                      <a:pt x="0" y="159"/>
                    </a:cubicBezTo>
                    <a:lnTo>
                      <a:pt x="32" y="760"/>
                    </a:lnTo>
                    <a:cubicBezTo>
                      <a:pt x="570" y="697"/>
                      <a:pt x="1108" y="665"/>
                      <a:pt x="1647" y="602"/>
                    </a:cubicBezTo>
                    <a:lnTo>
                      <a:pt x="1583"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8" name="Google Shape;958;p55"/>
              <p:cNvSpPr/>
              <p:nvPr/>
            </p:nvSpPr>
            <p:spPr>
              <a:xfrm>
                <a:off x="7374669" y="3034056"/>
                <a:ext cx="53116" cy="23542"/>
              </a:xfrm>
              <a:custGeom>
                <a:avLst/>
                <a:gdLst/>
                <a:ahLst/>
                <a:cxnLst/>
                <a:rect l="l" t="t" r="r" b="b"/>
                <a:pathLst>
                  <a:path w="1647" h="730" extrusionOk="0">
                    <a:moveTo>
                      <a:pt x="1583" y="1"/>
                    </a:moveTo>
                    <a:cubicBezTo>
                      <a:pt x="1045" y="33"/>
                      <a:pt x="538" y="96"/>
                      <a:pt x="0" y="128"/>
                    </a:cubicBezTo>
                    <a:lnTo>
                      <a:pt x="32" y="729"/>
                    </a:lnTo>
                    <a:cubicBezTo>
                      <a:pt x="570" y="698"/>
                      <a:pt x="1108" y="634"/>
                      <a:pt x="1647" y="603"/>
                    </a:cubicBezTo>
                    <a:lnTo>
                      <a:pt x="1583"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59" name="Google Shape;959;p55"/>
              <p:cNvSpPr/>
              <p:nvPr/>
            </p:nvSpPr>
            <p:spPr>
              <a:xfrm>
                <a:off x="7379765" y="3407865"/>
                <a:ext cx="52116" cy="20479"/>
              </a:xfrm>
              <a:custGeom>
                <a:avLst/>
                <a:gdLst/>
                <a:ahLst/>
                <a:cxnLst/>
                <a:rect l="l" t="t" r="r" b="b"/>
                <a:pathLst>
                  <a:path w="1616" h="635" extrusionOk="0">
                    <a:moveTo>
                      <a:pt x="1615" y="1"/>
                    </a:moveTo>
                    <a:cubicBezTo>
                      <a:pt x="1077" y="1"/>
                      <a:pt x="539" y="32"/>
                      <a:pt x="0" y="32"/>
                    </a:cubicBezTo>
                    <a:lnTo>
                      <a:pt x="32" y="634"/>
                    </a:lnTo>
                    <a:cubicBezTo>
                      <a:pt x="539" y="634"/>
                      <a:pt x="1077" y="602"/>
                      <a:pt x="1615" y="602"/>
                    </a:cubicBezTo>
                    <a:lnTo>
                      <a:pt x="1615"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0" name="Google Shape;960;p55"/>
              <p:cNvSpPr/>
              <p:nvPr/>
            </p:nvSpPr>
            <p:spPr>
              <a:xfrm>
                <a:off x="7274565" y="3804153"/>
                <a:ext cx="53148" cy="21479"/>
              </a:xfrm>
              <a:custGeom>
                <a:avLst/>
                <a:gdLst/>
                <a:ahLst/>
                <a:cxnLst/>
                <a:rect l="l" t="t" r="r" b="b"/>
                <a:pathLst>
                  <a:path w="1648" h="666" extrusionOk="0">
                    <a:moveTo>
                      <a:pt x="1584" y="0"/>
                    </a:moveTo>
                    <a:cubicBezTo>
                      <a:pt x="1077" y="32"/>
                      <a:pt x="539" y="64"/>
                      <a:pt x="0" y="95"/>
                    </a:cubicBezTo>
                    <a:lnTo>
                      <a:pt x="32" y="665"/>
                    </a:lnTo>
                    <a:cubicBezTo>
                      <a:pt x="570" y="665"/>
                      <a:pt x="1109" y="602"/>
                      <a:pt x="1647" y="570"/>
                    </a:cubicBezTo>
                    <a:lnTo>
                      <a:pt x="158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1" name="Google Shape;961;p55"/>
              <p:cNvSpPr/>
              <p:nvPr/>
            </p:nvSpPr>
            <p:spPr>
              <a:xfrm>
                <a:off x="7278661" y="2650055"/>
                <a:ext cx="52116" cy="21478"/>
              </a:xfrm>
              <a:custGeom>
                <a:avLst/>
                <a:gdLst/>
                <a:ahLst/>
                <a:cxnLst/>
                <a:rect l="l" t="t" r="r" b="b"/>
                <a:pathLst>
                  <a:path w="1616" h="666" extrusionOk="0">
                    <a:moveTo>
                      <a:pt x="1584" y="0"/>
                    </a:moveTo>
                    <a:cubicBezTo>
                      <a:pt x="1045" y="0"/>
                      <a:pt x="507" y="32"/>
                      <a:pt x="0" y="64"/>
                    </a:cubicBezTo>
                    <a:lnTo>
                      <a:pt x="32" y="666"/>
                    </a:lnTo>
                    <a:cubicBezTo>
                      <a:pt x="538" y="634"/>
                      <a:pt x="1077" y="602"/>
                      <a:pt x="1615" y="571"/>
                    </a:cubicBezTo>
                    <a:lnTo>
                      <a:pt x="158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2" name="Google Shape;962;p55"/>
              <p:cNvSpPr/>
              <p:nvPr/>
            </p:nvSpPr>
            <p:spPr>
              <a:xfrm>
                <a:off x="7276597" y="3410929"/>
                <a:ext cx="53148" cy="22511"/>
              </a:xfrm>
              <a:custGeom>
                <a:avLst/>
                <a:gdLst/>
                <a:ahLst/>
                <a:cxnLst/>
                <a:rect l="l" t="t" r="r" b="b"/>
                <a:pathLst>
                  <a:path w="1648" h="698" extrusionOk="0">
                    <a:moveTo>
                      <a:pt x="1616" y="1"/>
                    </a:moveTo>
                    <a:cubicBezTo>
                      <a:pt x="1078" y="32"/>
                      <a:pt x="539" y="64"/>
                      <a:pt x="1" y="96"/>
                    </a:cubicBezTo>
                    <a:lnTo>
                      <a:pt x="32" y="698"/>
                    </a:lnTo>
                    <a:cubicBezTo>
                      <a:pt x="571" y="666"/>
                      <a:pt x="1109" y="634"/>
                      <a:pt x="1648" y="603"/>
                    </a:cubicBezTo>
                    <a:lnTo>
                      <a:pt x="1616"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3" name="Google Shape;963;p55"/>
              <p:cNvSpPr/>
              <p:nvPr/>
            </p:nvSpPr>
            <p:spPr>
              <a:xfrm>
                <a:off x="7479836" y="3783707"/>
                <a:ext cx="53148" cy="25574"/>
              </a:xfrm>
              <a:custGeom>
                <a:avLst/>
                <a:gdLst/>
                <a:ahLst/>
                <a:cxnLst/>
                <a:rect l="l" t="t" r="r" b="b"/>
                <a:pathLst>
                  <a:path w="1648" h="793" extrusionOk="0">
                    <a:moveTo>
                      <a:pt x="1584" y="1"/>
                    </a:moveTo>
                    <a:cubicBezTo>
                      <a:pt x="1046" y="64"/>
                      <a:pt x="539" y="128"/>
                      <a:pt x="1" y="191"/>
                    </a:cubicBezTo>
                    <a:lnTo>
                      <a:pt x="64" y="793"/>
                    </a:lnTo>
                    <a:cubicBezTo>
                      <a:pt x="603" y="729"/>
                      <a:pt x="1141" y="666"/>
                      <a:pt x="1648" y="603"/>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4" name="Google Shape;964;p55"/>
              <p:cNvSpPr/>
              <p:nvPr/>
            </p:nvSpPr>
            <p:spPr>
              <a:xfrm>
                <a:off x="7484964" y="2645959"/>
                <a:ext cx="52116" cy="19447"/>
              </a:xfrm>
              <a:custGeom>
                <a:avLst/>
                <a:gdLst/>
                <a:ahLst/>
                <a:cxnLst/>
                <a:rect l="l" t="t" r="r" b="b"/>
                <a:pathLst>
                  <a:path w="1616" h="603" extrusionOk="0">
                    <a:moveTo>
                      <a:pt x="0" y="1"/>
                    </a:moveTo>
                    <a:lnTo>
                      <a:pt x="0" y="603"/>
                    </a:lnTo>
                    <a:lnTo>
                      <a:pt x="1584" y="603"/>
                    </a:lnTo>
                    <a:lnTo>
                      <a:pt x="1615"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5" name="Google Shape;965;p55"/>
              <p:cNvSpPr/>
              <p:nvPr/>
            </p:nvSpPr>
            <p:spPr>
              <a:xfrm>
                <a:off x="7381796" y="2645959"/>
                <a:ext cx="52116" cy="21478"/>
              </a:xfrm>
              <a:custGeom>
                <a:avLst/>
                <a:gdLst/>
                <a:ahLst/>
                <a:cxnLst/>
                <a:rect l="l" t="t" r="r" b="b"/>
                <a:pathLst>
                  <a:path w="1616" h="666" extrusionOk="0">
                    <a:moveTo>
                      <a:pt x="1584" y="1"/>
                    </a:moveTo>
                    <a:cubicBezTo>
                      <a:pt x="1046" y="32"/>
                      <a:pt x="539" y="32"/>
                      <a:pt x="1" y="64"/>
                    </a:cubicBezTo>
                    <a:lnTo>
                      <a:pt x="1" y="666"/>
                    </a:lnTo>
                    <a:cubicBezTo>
                      <a:pt x="539" y="634"/>
                      <a:pt x="1077" y="634"/>
                      <a:pt x="1616" y="603"/>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6" name="Google Shape;966;p55"/>
              <p:cNvSpPr/>
              <p:nvPr/>
            </p:nvSpPr>
            <p:spPr>
              <a:xfrm>
                <a:off x="7476773" y="3022833"/>
                <a:ext cx="54180" cy="24542"/>
              </a:xfrm>
              <a:custGeom>
                <a:avLst/>
                <a:gdLst/>
                <a:ahLst/>
                <a:cxnLst/>
                <a:rect l="l" t="t" r="r" b="b"/>
                <a:pathLst>
                  <a:path w="1680" h="761" extrusionOk="0">
                    <a:moveTo>
                      <a:pt x="1584" y="1"/>
                    </a:moveTo>
                    <a:cubicBezTo>
                      <a:pt x="1078" y="64"/>
                      <a:pt x="539" y="127"/>
                      <a:pt x="1" y="191"/>
                    </a:cubicBezTo>
                    <a:lnTo>
                      <a:pt x="64" y="761"/>
                    </a:lnTo>
                    <a:cubicBezTo>
                      <a:pt x="603" y="697"/>
                      <a:pt x="1141" y="634"/>
                      <a:pt x="1679" y="571"/>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7" name="Google Shape;967;p55"/>
              <p:cNvSpPr/>
              <p:nvPr/>
            </p:nvSpPr>
            <p:spPr>
              <a:xfrm>
                <a:off x="7173461" y="3417057"/>
                <a:ext cx="53116" cy="23543"/>
              </a:xfrm>
              <a:custGeom>
                <a:avLst/>
                <a:gdLst/>
                <a:ahLst/>
                <a:cxnLst/>
                <a:rect l="l" t="t" r="r" b="b"/>
                <a:pathLst>
                  <a:path w="1647" h="730" extrusionOk="0">
                    <a:moveTo>
                      <a:pt x="1584" y="1"/>
                    </a:moveTo>
                    <a:cubicBezTo>
                      <a:pt x="1045" y="32"/>
                      <a:pt x="539" y="96"/>
                      <a:pt x="0" y="127"/>
                    </a:cubicBezTo>
                    <a:lnTo>
                      <a:pt x="64" y="729"/>
                    </a:lnTo>
                    <a:cubicBezTo>
                      <a:pt x="570" y="698"/>
                      <a:pt x="1109" y="634"/>
                      <a:pt x="1647" y="603"/>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8" name="Google Shape;968;p55"/>
              <p:cNvSpPr/>
              <p:nvPr/>
            </p:nvSpPr>
            <p:spPr>
              <a:xfrm>
                <a:off x="7068262" y="3811313"/>
                <a:ext cx="52116" cy="19414"/>
              </a:xfrm>
              <a:custGeom>
                <a:avLst/>
                <a:gdLst/>
                <a:ahLst/>
                <a:cxnLst/>
                <a:rect l="l" t="t" r="r" b="b"/>
                <a:pathLst>
                  <a:path w="1616" h="602" extrusionOk="0">
                    <a:moveTo>
                      <a:pt x="32" y="0"/>
                    </a:moveTo>
                    <a:lnTo>
                      <a:pt x="0" y="570"/>
                    </a:lnTo>
                    <a:cubicBezTo>
                      <a:pt x="412" y="602"/>
                      <a:pt x="824" y="602"/>
                      <a:pt x="1235" y="602"/>
                    </a:cubicBezTo>
                    <a:lnTo>
                      <a:pt x="1615" y="602"/>
                    </a:ln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69" name="Google Shape;969;p55"/>
              <p:cNvSpPr/>
              <p:nvPr/>
            </p:nvSpPr>
            <p:spPr>
              <a:xfrm>
                <a:off x="7072325" y="2664342"/>
                <a:ext cx="53148" cy="24542"/>
              </a:xfrm>
              <a:custGeom>
                <a:avLst/>
                <a:gdLst/>
                <a:ahLst/>
                <a:cxnLst/>
                <a:rect l="l" t="t" r="r" b="b"/>
                <a:pathLst>
                  <a:path w="1648" h="761" extrusionOk="0">
                    <a:moveTo>
                      <a:pt x="1584" y="1"/>
                    </a:moveTo>
                    <a:cubicBezTo>
                      <a:pt x="1046" y="33"/>
                      <a:pt x="508" y="96"/>
                      <a:pt x="1" y="159"/>
                    </a:cubicBezTo>
                    <a:lnTo>
                      <a:pt x="64" y="761"/>
                    </a:lnTo>
                    <a:cubicBezTo>
                      <a:pt x="571" y="698"/>
                      <a:pt x="1109" y="634"/>
                      <a:pt x="1648" y="603"/>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0" name="Google Shape;970;p55"/>
              <p:cNvSpPr/>
              <p:nvPr/>
            </p:nvSpPr>
            <p:spPr>
              <a:xfrm>
                <a:off x="7070294" y="3426248"/>
                <a:ext cx="53148" cy="24542"/>
              </a:xfrm>
              <a:custGeom>
                <a:avLst/>
                <a:gdLst/>
                <a:ahLst/>
                <a:cxnLst/>
                <a:rect l="l" t="t" r="r" b="b"/>
                <a:pathLst>
                  <a:path w="1648" h="761" extrusionOk="0">
                    <a:moveTo>
                      <a:pt x="1616" y="1"/>
                    </a:moveTo>
                    <a:cubicBezTo>
                      <a:pt x="1077" y="64"/>
                      <a:pt x="539" y="96"/>
                      <a:pt x="1" y="159"/>
                    </a:cubicBezTo>
                    <a:lnTo>
                      <a:pt x="64" y="761"/>
                    </a:lnTo>
                    <a:cubicBezTo>
                      <a:pt x="602" y="698"/>
                      <a:pt x="1141" y="634"/>
                      <a:pt x="1647" y="603"/>
                    </a:cubicBezTo>
                    <a:lnTo>
                      <a:pt x="1616"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1" name="Google Shape;971;p55"/>
              <p:cNvSpPr/>
              <p:nvPr/>
            </p:nvSpPr>
            <p:spPr>
              <a:xfrm>
                <a:off x="7066198" y="3049407"/>
                <a:ext cx="51116" cy="19415"/>
              </a:xfrm>
              <a:custGeom>
                <a:avLst/>
                <a:gdLst/>
                <a:ahLst/>
                <a:cxnLst/>
                <a:rect l="l" t="t" r="r" b="b"/>
                <a:pathLst>
                  <a:path w="1585" h="602" extrusionOk="0">
                    <a:moveTo>
                      <a:pt x="1" y="0"/>
                    </a:moveTo>
                    <a:lnTo>
                      <a:pt x="1" y="602"/>
                    </a:lnTo>
                    <a:lnTo>
                      <a:pt x="1584" y="602"/>
                    </a:lnTo>
                    <a:lnTo>
                      <a:pt x="1584"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2" name="Google Shape;972;p55"/>
              <p:cNvSpPr/>
              <p:nvPr/>
            </p:nvSpPr>
            <p:spPr>
              <a:xfrm>
                <a:off x="6969190" y="2676597"/>
                <a:ext cx="54148" cy="25574"/>
              </a:xfrm>
              <a:custGeom>
                <a:avLst/>
                <a:gdLst/>
                <a:ahLst/>
                <a:cxnLst/>
                <a:rect l="l" t="t" r="r" b="b"/>
                <a:pathLst>
                  <a:path w="1679" h="793" extrusionOk="0">
                    <a:moveTo>
                      <a:pt x="1584" y="1"/>
                    </a:moveTo>
                    <a:cubicBezTo>
                      <a:pt x="1045" y="64"/>
                      <a:pt x="507" y="128"/>
                      <a:pt x="0" y="223"/>
                    </a:cubicBezTo>
                    <a:lnTo>
                      <a:pt x="95" y="793"/>
                    </a:lnTo>
                    <a:cubicBezTo>
                      <a:pt x="602" y="729"/>
                      <a:pt x="1140" y="666"/>
                      <a:pt x="1679" y="571"/>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3" name="Google Shape;973;p55"/>
              <p:cNvSpPr/>
              <p:nvPr/>
            </p:nvSpPr>
            <p:spPr>
              <a:xfrm>
                <a:off x="7171397" y="3809249"/>
                <a:ext cx="52116" cy="20479"/>
              </a:xfrm>
              <a:custGeom>
                <a:avLst/>
                <a:gdLst/>
                <a:ahLst/>
                <a:cxnLst/>
                <a:rect l="l" t="t" r="r" b="b"/>
                <a:pathLst>
                  <a:path w="1616" h="635" extrusionOk="0">
                    <a:moveTo>
                      <a:pt x="1616" y="1"/>
                    </a:moveTo>
                    <a:cubicBezTo>
                      <a:pt x="1078" y="1"/>
                      <a:pt x="539" y="32"/>
                      <a:pt x="1" y="32"/>
                    </a:cubicBezTo>
                    <a:lnTo>
                      <a:pt x="33" y="634"/>
                    </a:lnTo>
                    <a:cubicBezTo>
                      <a:pt x="571" y="634"/>
                      <a:pt x="1078" y="602"/>
                      <a:pt x="1616" y="602"/>
                    </a:cubicBezTo>
                    <a:lnTo>
                      <a:pt x="1616"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4" name="Google Shape;974;p55"/>
              <p:cNvSpPr/>
              <p:nvPr/>
            </p:nvSpPr>
            <p:spPr>
              <a:xfrm>
                <a:off x="7578908" y="3007514"/>
                <a:ext cx="54180" cy="26574"/>
              </a:xfrm>
              <a:custGeom>
                <a:avLst/>
                <a:gdLst/>
                <a:ahLst/>
                <a:cxnLst/>
                <a:rect l="l" t="t" r="r" b="b"/>
                <a:pathLst>
                  <a:path w="1680" h="824" extrusionOk="0">
                    <a:moveTo>
                      <a:pt x="1584" y="1"/>
                    </a:moveTo>
                    <a:cubicBezTo>
                      <a:pt x="1046" y="96"/>
                      <a:pt x="539" y="159"/>
                      <a:pt x="1" y="254"/>
                    </a:cubicBezTo>
                    <a:lnTo>
                      <a:pt x="96" y="824"/>
                    </a:lnTo>
                    <a:cubicBezTo>
                      <a:pt x="603" y="761"/>
                      <a:pt x="1141" y="666"/>
                      <a:pt x="1679" y="571"/>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5" name="Google Shape;975;p55"/>
              <p:cNvSpPr/>
              <p:nvPr/>
            </p:nvSpPr>
            <p:spPr>
              <a:xfrm>
                <a:off x="6968158" y="3438503"/>
                <a:ext cx="53148" cy="26606"/>
              </a:xfrm>
              <a:custGeom>
                <a:avLst/>
                <a:gdLst/>
                <a:ahLst/>
                <a:cxnLst/>
                <a:rect l="l" t="t" r="r" b="b"/>
                <a:pathLst>
                  <a:path w="1648" h="825" extrusionOk="0">
                    <a:moveTo>
                      <a:pt x="1584" y="1"/>
                    </a:moveTo>
                    <a:cubicBezTo>
                      <a:pt x="1046" y="64"/>
                      <a:pt x="507" y="128"/>
                      <a:pt x="1" y="223"/>
                    </a:cubicBezTo>
                    <a:lnTo>
                      <a:pt x="64" y="824"/>
                    </a:lnTo>
                    <a:cubicBezTo>
                      <a:pt x="602" y="729"/>
                      <a:pt x="1109" y="666"/>
                      <a:pt x="1648" y="571"/>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6" name="Google Shape;976;p55"/>
              <p:cNvSpPr/>
              <p:nvPr/>
            </p:nvSpPr>
            <p:spPr>
              <a:xfrm>
                <a:off x="7175493" y="2655150"/>
                <a:ext cx="52116" cy="23542"/>
              </a:xfrm>
              <a:custGeom>
                <a:avLst/>
                <a:gdLst/>
                <a:ahLst/>
                <a:cxnLst/>
                <a:rect l="l" t="t" r="r" b="b"/>
                <a:pathLst>
                  <a:path w="1616" h="730" extrusionOk="0">
                    <a:moveTo>
                      <a:pt x="1584" y="1"/>
                    </a:moveTo>
                    <a:cubicBezTo>
                      <a:pt x="1046" y="32"/>
                      <a:pt x="507" y="96"/>
                      <a:pt x="1" y="127"/>
                    </a:cubicBezTo>
                    <a:lnTo>
                      <a:pt x="32" y="729"/>
                    </a:lnTo>
                    <a:cubicBezTo>
                      <a:pt x="571" y="698"/>
                      <a:pt x="1077" y="634"/>
                      <a:pt x="1616" y="603"/>
                    </a:cubicBez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7" name="Google Shape;977;p55"/>
              <p:cNvSpPr/>
              <p:nvPr/>
            </p:nvSpPr>
            <p:spPr>
              <a:xfrm>
                <a:off x="7271501" y="3042247"/>
                <a:ext cx="53148" cy="22510"/>
              </a:xfrm>
              <a:custGeom>
                <a:avLst/>
                <a:gdLst/>
                <a:ahLst/>
                <a:cxnLst/>
                <a:rect l="l" t="t" r="r" b="b"/>
                <a:pathLst>
                  <a:path w="1648" h="698" extrusionOk="0">
                    <a:moveTo>
                      <a:pt x="1616" y="0"/>
                    </a:moveTo>
                    <a:cubicBezTo>
                      <a:pt x="1077" y="32"/>
                      <a:pt x="539" y="64"/>
                      <a:pt x="0" y="95"/>
                    </a:cubicBezTo>
                    <a:lnTo>
                      <a:pt x="32" y="697"/>
                    </a:lnTo>
                    <a:cubicBezTo>
                      <a:pt x="570" y="665"/>
                      <a:pt x="1109" y="634"/>
                      <a:pt x="1647" y="602"/>
                    </a:cubicBez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8" name="Google Shape;978;p55"/>
              <p:cNvSpPr/>
              <p:nvPr/>
            </p:nvSpPr>
            <p:spPr>
              <a:xfrm>
                <a:off x="7482900" y="1884053"/>
                <a:ext cx="51116" cy="19447"/>
              </a:xfrm>
              <a:custGeom>
                <a:avLst/>
                <a:gdLst/>
                <a:ahLst/>
                <a:cxnLst/>
                <a:rect l="l" t="t" r="r" b="b"/>
                <a:pathLst>
                  <a:path w="1585" h="603" extrusionOk="0">
                    <a:moveTo>
                      <a:pt x="1" y="1"/>
                    </a:moveTo>
                    <a:lnTo>
                      <a:pt x="1" y="603"/>
                    </a:lnTo>
                    <a:lnTo>
                      <a:pt x="1584" y="603"/>
                    </a:lnTo>
                    <a:lnTo>
                      <a:pt x="1584" y="1"/>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79" name="Google Shape;979;p55"/>
              <p:cNvSpPr/>
              <p:nvPr/>
            </p:nvSpPr>
            <p:spPr>
              <a:xfrm>
                <a:off x="6474862" y="762656"/>
                <a:ext cx="2068225" cy="1544259"/>
              </a:xfrm>
              <a:custGeom>
                <a:avLst/>
                <a:gdLst/>
                <a:ahLst/>
                <a:cxnLst/>
                <a:rect l="l" t="t" r="r" b="b"/>
                <a:pathLst>
                  <a:path w="64131" h="47884" extrusionOk="0">
                    <a:moveTo>
                      <a:pt x="38605" y="0"/>
                    </a:moveTo>
                    <a:lnTo>
                      <a:pt x="38257" y="507"/>
                    </a:lnTo>
                    <a:cubicBezTo>
                      <a:pt x="38700" y="792"/>
                      <a:pt x="39144" y="1077"/>
                      <a:pt x="39587" y="1394"/>
                    </a:cubicBezTo>
                    <a:lnTo>
                      <a:pt x="39904" y="887"/>
                    </a:lnTo>
                    <a:cubicBezTo>
                      <a:pt x="39492" y="602"/>
                      <a:pt x="39049" y="285"/>
                      <a:pt x="38605" y="0"/>
                    </a:cubicBezTo>
                    <a:close/>
                    <a:moveTo>
                      <a:pt x="41234" y="1742"/>
                    </a:moveTo>
                    <a:lnTo>
                      <a:pt x="40917" y="2249"/>
                    </a:lnTo>
                    <a:lnTo>
                      <a:pt x="42215" y="3104"/>
                    </a:lnTo>
                    <a:lnTo>
                      <a:pt x="42564" y="2629"/>
                    </a:lnTo>
                    <a:lnTo>
                      <a:pt x="41234" y="1742"/>
                    </a:lnTo>
                    <a:close/>
                    <a:moveTo>
                      <a:pt x="43894" y="3484"/>
                    </a:moveTo>
                    <a:lnTo>
                      <a:pt x="43546" y="3991"/>
                    </a:lnTo>
                    <a:cubicBezTo>
                      <a:pt x="43989" y="4276"/>
                      <a:pt x="44432" y="4561"/>
                      <a:pt x="44876" y="4877"/>
                    </a:cubicBezTo>
                    <a:lnTo>
                      <a:pt x="45192" y="4371"/>
                    </a:lnTo>
                    <a:cubicBezTo>
                      <a:pt x="44749" y="4086"/>
                      <a:pt x="44306" y="3769"/>
                      <a:pt x="43894" y="3484"/>
                    </a:cubicBezTo>
                    <a:close/>
                    <a:moveTo>
                      <a:pt x="46522" y="5257"/>
                    </a:moveTo>
                    <a:lnTo>
                      <a:pt x="46174" y="5732"/>
                    </a:lnTo>
                    <a:cubicBezTo>
                      <a:pt x="46617" y="6049"/>
                      <a:pt x="47061" y="6334"/>
                      <a:pt x="47472" y="6619"/>
                    </a:cubicBezTo>
                    <a:lnTo>
                      <a:pt x="47821" y="6144"/>
                    </a:lnTo>
                    <a:cubicBezTo>
                      <a:pt x="47377" y="5859"/>
                      <a:pt x="46966" y="5542"/>
                      <a:pt x="46522" y="5257"/>
                    </a:cubicBezTo>
                    <a:close/>
                    <a:moveTo>
                      <a:pt x="49119" y="7031"/>
                    </a:moveTo>
                    <a:lnTo>
                      <a:pt x="48771" y="7538"/>
                    </a:lnTo>
                    <a:cubicBezTo>
                      <a:pt x="49214" y="7823"/>
                      <a:pt x="49626" y="8139"/>
                      <a:pt x="50069" y="8456"/>
                    </a:cubicBezTo>
                    <a:lnTo>
                      <a:pt x="50418" y="7981"/>
                    </a:lnTo>
                    <a:cubicBezTo>
                      <a:pt x="50006" y="7664"/>
                      <a:pt x="49563" y="7348"/>
                      <a:pt x="49119" y="7031"/>
                    </a:cubicBezTo>
                    <a:close/>
                    <a:moveTo>
                      <a:pt x="51684" y="8899"/>
                    </a:moveTo>
                    <a:lnTo>
                      <a:pt x="51336" y="9374"/>
                    </a:lnTo>
                    <a:cubicBezTo>
                      <a:pt x="51748" y="9723"/>
                      <a:pt x="52191" y="10039"/>
                      <a:pt x="52571" y="10356"/>
                    </a:cubicBezTo>
                    <a:lnTo>
                      <a:pt x="52951" y="9881"/>
                    </a:lnTo>
                    <a:cubicBezTo>
                      <a:pt x="52540" y="9564"/>
                      <a:pt x="52128" y="9248"/>
                      <a:pt x="51684" y="8899"/>
                    </a:cubicBezTo>
                    <a:close/>
                    <a:moveTo>
                      <a:pt x="54186" y="10863"/>
                    </a:moveTo>
                    <a:lnTo>
                      <a:pt x="53806" y="11338"/>
                    </a:lnTo>
                    <a:cubicBezTo>
                      <a:pt x="54218" y="11655"/>
                      <a:pt x="54630" y="12003"/>
                      <a:pt x="55010" y="12351"/>
                    </a:cubicBezTo>
                    <a:lnTo>
                      <a:pt x="55421" y="11876"/>
                    </a:lnTo>
                    <a:cubicBezTo>
                      <a:pt x="55010" y="11560"/>
                      <a:pt x="54630" y="11211"/>
                      <a:pt x="54186" y="10863"/>
                    </a:cubicBezTo>
                    <a:close/>
                    <a:moveTo>
                      <a:pt x="56593" y="12953"/>
                    </a:moveTo>
                    <a:lnTo>
                      <a:pt x="56181" y="13396"/>
                    </a:lnTo>
                    <a:cubicBezTo>
                      <a:pt x="56562" y="13745"/>
                      <a:pt x="56942" y="14125"/>
                      <a:pt x="57322" y="14473"/>
                    </a:cubicBezTo>
                    <a:lnTo>
                      <a:pt x="57733" y="14061"/>
                    </a:lnTo>
                    <a:cubicBezTo>
                      <a:pt x="57385" y="13713"/>
                      <a:pt x="56973" y="13333"/>
                      <a:pt x="56593" y="12953"/>
                    </a:cubicBezTo>
                    <a:close/>
                    <a:moveTo>
                      <a:pt x="58842" y="15233"/>
                    </a:moveTo>
                    <a:lnTo>
                      <a:pt x="58398" y="15613"/>
                    </a:lnTo>
                    <a:cubicBezTo>
                      <a:pt x="58747" y="16025"/>
                      <a:pt x="59095" y="16405"/>
                      <a:pt x="59412" y="16817"/>
                    </a:cubicBezTo>
                    <a:lnTo>
                      <a:pt x="59887" y="16437"/>
                    </a:lnTo>
                    <a:cubicBezTo>
                      <a:pt x="59538" y="16025"/>
                      <a:pt x="59190" y="15613"/>
                      <a:pt x="58842" y="15233"/>
                    </a:cubicBezTo>
                    <a:close/>
                    <a:moveTo>
                      <a:pt x="60837" y="17703"/>
                    </a:moveTo>
                    <a:lnTo>
                      <a:pt x="60362" y="18052"/>
                    </a:lnTo>
                    <a:cubicBezTo>
                      <a:pt x="60647" y="18495"/>
                      <a:pt x="60964" y="18938"/>
                      <a:pt x="61217" y="19350"/>
                    </a:cubicBezTo>
                    <a:lnTo>
                      <a:pt x="61724" y="19033"/>
                    </a:lnTo>
                    <a:cubicBezTo>
                      <a:pt x="61470" y="18590"/>
                      <a:pt x="61154" y="18147"/>
                      <a:pt x="60837" y="17703"/>
                    </a:cubicBezTo>
                    <a:close/>
                    <a:moveTo>
                      <a:pt x="62484" y="20458"/>
                    </a:moveTo>
                    <a:lnTo>
                      <a:pt x="61977" y="20712"/>
                    </a:lnTo>
                    <a:cubicBezTo>
                      <a:pt x="62199" y="21187"/>
                      <a:pt x="62420" y="21662"/>
                      <a:pt x="62579" y="22137"/>
                    </a:cubicBezTo>
                    <a:lnTo>
                      <a:pt x="63149" y="21915"/>
                    </a:lnTo>
                    <a:cubicBezTo>
                      <a:pt x="62959" y="21440"/>
                      <a:pt x="62737" y="20934"/>
                      <a:pt x="62484" y="20458"/>
                    </a:cubicBezTo>
                    <a:close/>
                    <a:moveTo>
                      <a:pt x="63655" y="23435"/>
                    </a:moveTo>
                    <a:lnTo>
                      <a:pt x="63054" y="23594"/>
                    </a:lnTo>
                    <a:cubicBezTo>
                      <a:pt x="63212" y="24100"/>
                      <a:pt x="63307" y="24607"/>
                      <a:pt x="63402" y="25114"/>
                    </a:cubicBezTo>
                    <a:lnTo>
                      <a:pt x="63972" y="25019"/>
                    </a:lnTo>
                    <a:cubicBezTo>
                      <a:pt x="63909" y="24512"/>
                      <a:pt x="63782" y="23974"/>
                      <a:pt x="63655" y="23435"/>
                    </a:cubicBezTo>
                    <a:close/>
                    <a:moveTo>
                      <a:pt x="63529" y="26634"/>
                    </a:moveTo>
                    <a:cubicBezTo>
                      <a:pt x="63529" y="26824"/>
                      <a:pt x="63560" y="27014"/>
                      <a:pt x="63560" y="27204"/>
                    </a:cubicBezTo>
                    <a:cubicBezTo>
                      <a:pt x="63560" y="27552"/>
                      <a:pt x="63529" y="27869"/>
                      <a:pt x="63497" y="28186"/>
                    </a:cubicBezTo>
                    <a:lnTo>
                      <a:pt x="64099" y="28249"/>
                    </a:lnTo>
                    <a:cubicBezTo>
                      <a:pt x="64130" y="27901"/>
                      <a:pt x="64130" y="27552"/>
                      <a:pt x="64130" y="27204"/>
                    </a:cubicBezTo>
                    <a:cubicBezTo>
                      <a:pt x="64130" y="27014"/>
                      <a:pt x="64130" y="26824"/>
                      <a:pt x="64130" y="26634"/>
                    </a:cubicBezTo>
                    <a:close/>
                    <a:moveTo>
                      <a:pt x="63275" y="29706"/>
                    </a:moveTo>
                    <a:cubicBezTo>
                      <a:pt x="63180" y="30212"/>
                      <a:pt x="63054" y="30719"/>
                      <a:pt x="62864" y="31194"/>
                    </a:cubicBezTo>
                    <a:lnTo>
                      <a:pt x="63434" y="31384"/>
                    </a:lnTo>
                    <a:cubicBezTo>
                      <a:pt x="63624" y="30878"/>
                      <a:pt x="63750" y="30371"/>
                      <a:pt x="63877" y="29832"/>
                    </a:cubicBezTo>
                    <a:lnTo>
                      <a:pt x="63275" y="29706"/>
                    </a:lnTo>
                    <a:close/>
                    <a:moveTo>
                      <a:pt x="62262" y="32588"/>
                    </a:moveTo>
                    <a:cubicBezTo>
                      <a:pt x="62040" y="33063"/>
                      <a:pt x="61787" y="33506"/>
                      <a:pt x="61502" y="33949"/>
                    </a:cubicBezTo>
                    <a:lnTo>
                      <a:pt x="62009" y="34266"/>
                    </a:lnTo>
                    <a:cubicBezTo>
                      <a:pt x="62294" y="33823"/>
                      <a:pt x="62579" y="33348"/>
                      <a:pt x="62800" y="32873"/>
                    </a:cubicBezTo>
                    <a:lnTo>
                      <a:pt x="62262" y="32588"/>
                    </a:lnTo>
                    <a:close/>
                    <a:moveTo>
                      <a:pt x="29674" y="34804"/>
                    </a:moveTo>
                    <a:cubicBezTo>
                      <a:pt x="29136" y="34804"/>
                      <a:pt x="28629" y="34836"/>
                      <a:pt x="28091" y="34836"/>
                    </a:cubicBezTo>
                    <a:lnTo>
                      <a:pt x="28123" y="35438"/>
                    </a:lnTo>
                    <a:cubicBezTo>
                      <a:pt x="28629" y="35438"/>
                      <a:pt x="29168" y="35406"/>
                      <a:pt x="29706" y="35406"/>
                    </a:cubicBezTo>
                    <a:lnTo>
                      <a:pt x="29674" y="34804"/>
                    </a:lnTo>
                    <a:close/>
                    <a:moveTo>
                      <a:pt x="26508" y="34899"/>
                    </a:moveTo>
                    <a:cubicBezTo>
                      <a:pt x="25969" y="34931"/>
                      <a:pt x="25462" y="34963"/>
                      <a:pt x="24924" y="34994"/>
                    </a:cubicBezTo>
                    <a:lnTo>
                      <a:pt x="24956" y="35565"/>
                    </a:lnTo>
                    <a:cubicBezTo>
                      <a:pt x="25494" y="35533"/>
                      <a:pt x="26001" y="35533"/>
                      <a:pt x="26539" y="35501"/>
                    </a:cubicBezTo>
                    <a:lnTo>
                      <a:pt x="26508" y="34899"/>
                    </a:lnTo>
                    <a:close/>
                    <a:moveTo>
                      <a:pt x="23341" y="35089"/>
                    </a:moveTo>
                    <a:cubicBezTo>
                      <a:pt x="22802" y="35121"/>
                      <a:pt x="22296" y="35153"/>
                      <a:pt x="21757" y="35216"/>
                    </a:cubicBezTo>
                    <a:lnTo>
                      <a:pt x="21821" y="35786"/>
                    </a:lnTo>
                    <a:cubicBezTo>
                      <a:pt x="22327" y="35755"/>
                      <a:pt x="22866" y="35723"/>
                      <a:pt x="23404" y="35691"/>
                    </a:cubicBezTo>
                    <a:lnTo>
                      <a:pt x="23341" y="35089"/>
                    </a:lnTo>
                    <a:close/>
                    <a:moveTo>
                      <a:pt x="20174" y="35343"/>
                    </a:moveTo>
                    <a:cubicBezTo>
                      <a:pt x="19667" y="35406"/>
                      <a:pt x="19129" y="35470"/>
                      <a:pt x="18622" y="35533"/>
                    </a:cubicBezTo>
                    <a:lnTo>
                      <a:pt x="18685" y="36103"/>
                    </a:lnTo>
                    <a:cubicBezTo>
                      <a:pt x="19192" y="36040"/>
                      <a:pt x="19730" y="35976"/>
                      <a:pt x="20237" y="35945"/>
                    </a:cubicBezTo>
                    <a:lnTo>
                      <a:pt x="20174" y="35343"/>
                    </a:lnTo>
                    <a:close/>
                    <a:moveTo>
                      <a:pt x="17039" y="35723"/>
                    </a:moveTo>
                    <a:cubicBezTo>
                      <a:pt x="16500" y="35786"/>
                      <a:pt x="15993" y="35850"/>
                      <a:pt x="15455" y="35945"/>
                    </a:cubicBezTo>
                    <a:lnTo>
                      <a:pt x="15550" y="36546"/>
                    </a:lnTo>
                    <a:cubicBezTo>
                      <a:pt x="16057" y="36451"/>
                      <a:pt x="16595" y="36388"/>
                      <a:pt x="17134" y="36325"/>
                    </a:cubicBezTo>
                    <a:lnTo>
                      <a:pt x="17039" y="35723"/>
                    </a:lnTo>
                    <a:close/>
                    <a:moveTo>
                      <a:pt x="60583" y="35185"/>
                    </a:moveTo>
                    <a:cubicBezTo>
                      <a:pt x="60267" y="35565"/>
                      <a:pt x="59918" y="35945"/>
                      <a:pt x="59538" y="36325"/>
                    </a:cubicBezTo>
                    <a:lnTo>
                      <a:pt x="59950" y="36736"/>
                    </a:lnTo>
                    <a:cubicBezTo>
                      <a:pt x="60330" y="36356"/>
                      <a:pt x="60710" y="35945"/>
                      <a:pt x="61027" y="35565"/>
                    </a:cubicBezTo>
                    <a:lnTo>
                      <a:pt x="60583" y="35185"/>
                    </a:lnTo>
                    <a:close/>
                    <a:moveTo>
                      <a:pt x="13903" y="36198"/>
                    </a:moveTo>
                    <a:cubicBezTo>
                      <a:pt x="13365" y="36293"/>
                      <a:pt x="12858" y="36388"/>
                      <a:pt x="12351" y="36483"/>
                    </a:cubicBezTo>
                    <a:lnTo>
                      <a:pt x="12446" y="37053"/>
                    </a:lnTo>
                    <a:cubicBezTo>
                      <a:pt x="12953" y="36958"/>
                      <a:pt x="13492" y="36863"/>
                      <a:pt x="13998" y="36768"/>
                    </a:cubicBezTo>
                    <a:lnTo>
                      <a:pt x="13903" y="36198"/>
                    </a:lnTo>
                    <a:close/>
                    <a:moveTo>
                      <a:pt x="10768" y="36800"/>
                    </a:moveTo>
                    <a:cubicBezTo>
                      <a:pt x="10261" y="36926"/>
                      <a:pt x="9723" y="37053"/>
                      <a:pt x="9248" y="37180"/>
                    </a:cubicBezTo>
                    <a:lnTo>
                      <a:pt x="9375" y="37750"/>
                    </a:lnTo>
                    <a:cubicBezTo>
                      <a:pt x="9881" y="37623"/>
                      <a:pt x="10388" y="37496"/>
                      <a:pt x="10926" y="37370"/>
                    </a:cubicBezTo>
                    <a:lnTo>
                      <a:pt x="10768" y="36800"/>
                    </a:lnTo>
                    <a:close/>
                    <a:moveTo>
                      <a:pt x="7696" y="37591"/>
                    </a:moveTo>
                    <a:cubicBezTo>
                      <a:pt x="7158" y="37750"/>
                      <a:pt x="6651" y="37908"/>
                      <a:pt x="6176" y="38066"/>
                    </a:cubicBezTo>
                    <a:lnTo>
                      <a:pt x="6366" y="38636"/>
                    </a:lnTo>
                    <a:cubicBezTo>
                      <a:pt x="6841" y="38478"/>
                      <a:pt x="7348" y="38320"/>
                      <a:pt x="7854" y="38161"/>
                    </a:cubicBezTo>
                    <a:lnTo>
                      <a:pt x="7696" y="37591"/>
                    </a:lnTo>
                    <a:close/>
                    <a:moveTo>
                      <a:pt x="58398" y="37370"/>
                    </a:moveTo>
                    <a:cubicBezTo>
                      <a:pt x="58018" y="37686"/>
                      <a:pt x="57607" y="38035"/>
                      <a:pt x="57163" y="38351"/>
                    </a:cubicBezTo>
                    <a:lnTo>
                      <a:pt x="57512" y="38826"/>
                    </a:lnTo>
                    <a:cubicBezTo>
                      <a:pt x="57955" y="38510"/>
                      <a:pt x="58367" y="38161"/>
                      <a:pt x="58778" y="37813"/>
                    </a:cubicBezTo>
                    <a:lnTo>
                      <a:pt x="58398" y="37370"/>
                    </a:lnTo>
                    <a:close/>
                    <a:moveTo>
                      <a:pt x="4688" y="38636"/>
                    </a:moveTo>
                    <a:cubicBezTo>
                      <a:pt x="4149" y="38858"/>
                      <a:pt x="3674" y="39080"/>
                      <a:pt x="3231" y="39301"/>
                    </a:cubicBezTo>
                    <a:lnTo>
                      <a:pt x="3484" y="39840"/>
                    </a:lnTo>
                    <a:cubicBezTo>
                      <a:pt x="3928" y="39618"/>
                      <a:pt x="4403" y="39396"/>
                      <a:pt x="4909" y="39175"/>
                    </a:cubicBezTo>
                    <a:lnTo>
                      <a:pt x="4688" y="38636"/>
                    </a:lnTo>
                    <a:close/>
                    <a:moveTo>
                      <a:pt x="55865" y="39206"/>
                    </a:moveTo>
                    <a:cubicBezTo>
                      <a:pt x="55453" y="39491"/>
                      <a:pt x="54978" y="39776"/>
                      <a:pt x="54535" y="40030"/>
                    </a:cubicBezTo>
                    <a:lnTo>
                      <a:pt x="54820" y="40537"/>
                    </a:lnTo>
                    <a:cubicBezTo>
                      <a:pt x="55295" y="40283"/>
                      <a:pt x="55770" y="39998"/>
                      <a:pt x="56213" y="39713"/>
                    </a:cubicBezTo>
                    <a:lnTo>
                      <a:pt x="55865" y="39206"/>
                    </a:lnTo>
                    <a:close/>
                    <a:moveTo>
                      <a:pt x="1837" y="40157"/>
                    </a:moveTo>
                    <a:cubicBezTo>
                      <a:pt x="1331" y="40505"/>
                      <a:pt x="919" y="40917"/>
                      <a:pt x="634" y="41297"/>
                    </a:cubicBezTo>
                    <a:lnTo>
                      <a:pt x="1109" y="41645"/>
                    </a:lnTo>
                    <a:cubicBezTo>
                      <a:pt x="1362" y="41297"/>
                      <a:pt x="1711" y="40980"/>
                      <a:pt x="2186" y="40632"/>
                    </a:cubicBezTo>
                    <a:lnTo>
                      <a:pt x="1837" y="40157"/>
                    </a:lnTo>
                    <a:close/>
                    <a:moveTo>
                      <a:pt x="53173" y="40790"/>
                    </a:moveTo>
                    <a:cubicBezTo>
                      <a:pt x="52698" y="41012"/>
                      <a:pt x="52223" y="41233"/>
                      <a:pt x="51748" y="41455"/>
                    </a:cubicBezTo>
                    <a:lnTo>
                      <a:pt x="52001" y="41993"/>
                    </a:lnTo>
                    <a:cubicBezTo>
                      <a:pt x="52476" y="41772"/>
                      <a:pt x="52951" y="41550"/>
                      <a:pt x="53426" y="41297"/>
                    </a:cubicBezTo>
                    <a:lnTo>
                      <a:pt x="53173" y="40790"/>
                    </a:lnTo>
                    <a:close/>
                    <a:moveTo>
                      <a:pt x="50291" y="42088"/>
                    </a:moveTo>
                    <a:cubicBezTo>
                      <a:pt x="49816" y="42278"/>
                      <a:pt x="49341" y="42468"/>
                      <a:pt x="48834" y="42658"/>
                    </a:cubicBezTo>
                    <a:lnTo>
                      <a:pt x="49056" y="43228"/>
                    </a:lnTo>
                    <a:cubicBezTo>
                      <a:pt x="49563" y="43038"/>
                      <a:pt x="50069" y="42817"/>
                      <a:pt x="50544" y="42627"/>
                    </a:cubicBezTo>
                    <a:lnTo>
                      <a:pt x="50291" y="42088"/>
                    </a:lnTo>
                    <a:close/>
                    <a:moveTo>
                      <a:pt x="47346" y="43197"/>
                    </a:moveTo>
                    <a:cubicBezTo>
                      <a:pt x="46871" y="43355"/>
                      <a:pt x="46364" y="43513"/>
                      <a:pt x="45857" y="43672"/>
                    </a:cubicBezTo>
                    <a:lnTo>
                      <a:pt x="46047" y="44242"/>
                    </a:lnTo>
                    <a:cubicBezTo>
                      <a:pt x="46554" y="44083"/>
                      <a:pt x="47061" y="43925"/>
                      <a:pt x="47536" y="43767"/>
                    </a:cubicBezTo>
                    <a:lnTo>
                      <a:pt x="47346" y="43197"/>
                    </a:lnTo>
                    <a:close/>
                    <a:moveTo>
                      <a:pt x="1" y="42880"/>
                    </a:moveTo>
                    <a:lnTo>
                      <a:pt x="1" y="42943"/>
                    </a:lnTo>
                    <a:cubicBezTo>
                      <a:pt x="1" y="43482"/>
                      <a:pt x="254" y="44020"/>
                      <a:pt x="761" y="44495"/>
                    </a:cubicBezTo>
                    <a:lnTo>
                      <a:pt x="1172" y="44052"/>
                    </a:lnTo>
                    <a:cubicBezTo>
                      <a:pt x="792" y="43703"/>
                      <a:pt x="602" y="43323"/>
                      <a:pt x="602" y="42943"/>
                    </a:cubicBezTo>
                    <a:lnTo>
                      <a:pt x="602" y="42912"/>
                    </a:lnTo>
                    <a:lnTo>
                      <a:pt x="1" y="42880"/>
                    </a:lnTo>
                    <a:close/>
                    <a:moveTo>
                      <a:pt x="44369" y="44115"/>
                    </a:moveTo>
                    <a:cubicBezTo>
                      <a:pt x="43862" y="44273"/>
                      <a:pt x="43356" y="44400"/>
                      <a:pt x="42849" y="44527"/>
                    </a:cubicBezTo>
                    <a:lnTo>
                      <a:pt x="42975" y="45129"/>
                    </a:lnTo>
                    <a:cubicBezTo>
                      <a:pt x="43482" y="44970"/>
                      <a:pt x="44021" y="44844"/>
                      <a:pt x="44527" y="44685"/>
                    </a:cubicBezTo>
                    <a:lnTo>
                      <a:pt x="44369" y="44115"/>
                    </a:lnTo>
                    <a:close/>
                    <a:moveTo>
                      <a:pt x="41297" y="44907"/>
                    </a:moveTo>
                    <a:cubicBezTo>
                      <a:pt x="40790" y="45034"/>
                      <a:pt x="40284" y="45160"/>
                      <a:pt x="39777" y="45255"/>
                    </a:cubicBezTo>
                    <a:lnTo>
                      <a:pt x="39904" y="45857"/>
                    </a:lnTo>
                    <a:cubicBezTo>
                      <a:pt x="40410" y="45730"/>
                      <a:pt x="40917" y="45604"/>
                      <a:pt x="41455" y="45509"/>
                    </a:cubicBezTo>
                    <a:lnTo>
                      <a:pt x="41297" y="44907"/>
                    </a:lnTo>
                    <a:close/>
                    <a:moveTo>
                      <a:pt x="2407" y="44875"/>
                    </a:moveTo>
                    <a:lnTo>
                      <a:pt x="2154" y="45414"/>
                    </a:lnTo>
                    <a:cubicBezTo>
                      <a:pt x="2597" y="45604"/>
                      <a:pt x="3104" y="45825"/>
                      <a:pt x="3642" y="46015"/>
                    </a:cubicBezTo>
                    <a:lnTo>
                      <a:pt x="3833" y="45445"/>
                    </a:lnTo>
                    <a:cubicBezTo>
                      <a:pt x="3294" y="45255"/>
                      <a:pt x="2819" y="45065"/>
                      <a:pt x="2407" y="44875"/>
                    </a:cubicBezTo>
                    <a:close/>
                    <a:moveTo>
                      <a:pt x="38225" y="45572"/>
                    </a:moveTo>
                    <a:cubicBezTo>
                      <a:pt x="37718" y="45667"/>
                      <a:pt x="37180" y="45762"/>
                      <a:pt x="36673" y="45857"/>
                    </a:cubicBezTo>
                    <a:lnTo>
                      <a:pt x="36768" y="46427"/>
                    </a:lnTo>
                    <a:cubicBezTo>
                      <a:pt x="37307" y="46364"/>
                      <a:pt x="37813" y="46269"/>
                      <a:pt x="38320" y="46142"/>
                    </a:cubicBezTo>
                    <a:lnTo>
                      <a:pt x="38225" y="45572"/>
                    </a:lnTo>
                    <a:close/>
                    <a:moveTo>
                      <a:pt x="5353" y="45889"/>
                    </a:moveTo>
                    <a:lnTo>
                      <a:pt x="5194" y="46459"/>
                    </a:lnTo>
                    <a:cubicBezTo>
                      <a:pt x="5669" y="46585"/>
                      <a:pt x="6208" y="46712"/>
                      <a:pt x="6746" y="46807"/>
                    </a:cubicBezTo>
                    <a:lnTo>
                      <a:pt x="6873" y="46237"/>
                    </a:lnTo>
                    <a:cubicBezTo>
                      <a:pt x="6334" y="46142"/>
                      <a:pt x="5828" y="46015"/>
                      <a:pt x="5353" y="45889"/>
                    </a:cubicBezTo>
                    <a:close/>
                    <a:moveTo>
                      <a:pt x="35122" y="46110"/>
                    </a:moveTo>
                    <a:cubicBezTo>
                      <a:pt x="34583" y="46205"/>
                      <a:pt x="34076" y="46269"/>
                      <a:pt x="33538" y="46332"/>
                    </a:cubicBezTo>
                    <a:lnTo>
                      <a:pt x="33633" y="46934"/>
                    </a:lnTo>
                    <a:cubicBezTo>
                      <a:pt x="34140" y="46870"/>
                      <a:pt x="34678" y="46775"/>
                      <a:pt x="35217" y="46712"/>
                    </a:cubicBezTo>
                    <a:lnTo>
                      <a:pt x="35122" y="46110"/>
                    </a:lnTo>
                    <a:close/>
                    <a:moveTo>
                      <a:pt x="31986" y="46554"/>
                    </a:moveTo>
                    <a:cubicBezTo>
                      <a:pt x="31448" y="46617"/>
                      <a:pt x="30941" y="46680"/>
                      <a:pt x="30403" y="46712"/>
                    </a:cubicBezTo>
                    <a:lnTo>
                      <a:pt x="30466" y="47314"/>
                    </a:lnTo>
                    <a:cubicBezTo>
                      <a:pt x="31005" y="47250"/>
                      <a:pt x="31511" y="47219"/>
                      <a:pt x="32050" y="47155"/>
                    </a:cubicBezTo>
                    <a:lnTo>
                      <a:pt x="31986" y="46554"/>
                    </a:lnTo>
                    <a:close/>
                    <a:moveTo>
                      <a:pt x="8425" y="46522"/>
                    </a:moveTo>
                    <a:lnTo>
                      <a:pt x="8298" y="47092"/>
                    </a:lnTo>
                    <a:cubicBezTo>
                      <a:pt x="8805" y="47187"/>
                      <a:pt x="9343" y="47250"/>
                      <a:pt x="9881" y="47345"/>
                    </a:cubicBezTo>
                    <a:lnTo>
                      <a:pt x="9976" y="46744"/>
                    </a:lnTo>
                    <a:cubicBezTo>
                      <a:pt x="9438" y="46680"/>
                      <a:pt x="8900" y="46585"/>
                      <a:pt x="8425" y="46522"/>
                    </a:cubicBezTo>
                    <a:close/>
                    <a:moveTo>
                      <a:pt x="28851" y="46870"/>
                    </a:moveTo>
                    <a:cubicBezTo>
                      <a:pt x="28313" y="46934"/>
                      <a:pt x="27806" y="46965"/>
                      <a:pt x="27268" y="46997"/>
                    </a:cubicBezTo>
                    <a:lnTo>
                      <a:pt x="27331" y="47599"/>
                    </a:lnTo>
                    <a:cubicBezTo>
                      <a:pt x="27838" y="47567"/>
                      <a:pt x="28376" y="47535"/>
                      <a:pt x="28914" y="47472"/>
                    </a:cubicBezTo>
                    <a:lnTo>
                      <a:pt x="28851" y="46870"/>
                    </a:lnTo>
                    <a:close/>
                    <a:moveTo>
                      <a:pt x="11528" y="46934"/>
                    </a:moveTo>
                    <a:lnTo>
                      <a:pt x="11465" y="47504"/>
                    </a:lnTo>
                    <a:cubicBezTo>
                      <a:pt x="11971" y="47567"/>
                      <a:pt x="12510" y="47599"/>
                      <a:pt x="13048" y="47662"/>
                    </a:cubicBezTo>
                    <a:lnTo>
                      <a:pt x="13080" y="47060"/>
                    </a:lnTo>
                    <a:cubicBezTo>
                      <a:pt x="12573" y="47029"/>
                      <a:pt x="12035" y="46965"/>
                      <a:pt x="11528" y="46934"/>
                    </a:cubicBezTo>
                    <a:close/>
                    <a:moveTo>
                      <a:pt x="25716" y="47124"/>
                    </a:moveTo>
                    <a:cubicBezTo>
                      <a:pt x="25177" y="47155"/>
                      <a:pt x="24639" y="47187"/>
                      <a:pt x="24132" y="47187"/>
                    </a:cubicBezTo>
                    <a:lnTo>
                      <a:pt x="24164" y="47789"/>
                    </a:lnTo>
                    <a:cubicBezTo>
                      <a:pt x="24671" y="47757"/>
                      <a:pt x="25209" y="47757"/>
                      <a:pt x="25748" y="47694"/>
                    </a:cubicBezTo>
                    <a:lnTo>
                      <a:pt x="25716" y="47124"/>
                    </a:lnTo>
                    <a:close/>
                    <a:moveTo>
                      <a:pt x="14663" y="47155"/>
                    </a:moveTo>
                    <a:lnTo>
                      <a:pt x="14632" y="47757"/>
                    </a:lnTo>
                    <a:cubicBezTo>
                      <a:pt x="15138" y="47789"/>
                      <a:pt x="15677" y="47820"/>
                      <a:pt x="16215" y="47852"/>
                    </a:cubicBezTo>
                    <a:lnTo>
                      <a:pt x="16247" y="47250"/>
                    </a:lnTo>
                    <a:cubicBezTo>
                      <a:pt x="15708" y="47219"/>
                      <a:pt x="15170" y="47187"/>
                      <a:pt x="14663" y="47155"/>
                    </a:cubicBezTo>
                    <a:close/>
                    <a:moveTo>
                      <a:pt x="17830" y="47282"/>
                    </a:moveTo>
                    <a:lnTo>
                      <a:pt x="17799" y="47884"/>
                    </a:lnTo>
                    <a:lnTo>
                      <a:pt x="19382" y="47884"/>
                    </a:lnTo>
                    <a:lnTo>
                      <a:pt x="19382" y="47314"/>
                    </a:lnTo>
                    <a:cubicBezTo>
                      <a:pt x="18875" y="47314"/>
                      <a:pt x="18337" y="47282"/>
                      <a:pt x="17830" y="47282"/>
                    </a:cubicBezTo>
                    <a:close/>
                    <a:moveTo>
                      <a:pt x="22549" y="47250"/>
                    </a:moveTo>
                    <a:cubicBezTo>
                      <a:pt x="22011" y="47282"/>
                      <a:pt x="21504" y="47282"/>
                      <a:pt x="20965" y="47282"/>
                    </a:cubicBezTo>
                    <a:lnTo>
                      <a:pt x="20965" y="47884"/>
                    </a:lnTo>
                    <a:cubicBezTo>
                      <a:pt x="21504" y="47884"/>
                      <a:pt x="22042" y="47852"/>
                      <a:pt x="22549" y="47852"/>
                    </a:cubicBezTo>
                    <a:lnTo>
                      <a:pt x="22549" y="4725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grpSp>
        <p:sp>
          <p:nvSpPr>
            <p:cNvPr id="980" name="Google Shape;980;p55"/>
            <p:cNvSpPr/>
            <p:nvPr/>
          </p:nvSpPr>
          <p:spPr>
            <a:xfrm>
              <a:off x="5291158" y="4572187"/>
              <a:ext cx="52116" cy="19447"/>
            </a:xfrm>
            <a:custGeom>
              <a:avLst/>
              <a:gdLst/>
              <a:ahLst/>
              <a:cxnLst/>
              <a:rect l="l" t="t" r="r" b="b"/>
              <a:pathLst>
                <a:path w="1616" h="603" extrusionOk="0">
                  <a:moveTo>
                    <a:pt x="0" y="0"/>
                  </a:moveTo>
                  <a:lnTo>
                    <a:pt x="0" y="602"/>
                  </a:lnTo>
                  <a:lnTo>
                    <a:pt x="1615" y="602"/>
                  </a:ln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81" name="Google Shape;981;p55"/>
            <p:cNvSpPr/>
            <p:nvPr/>
          </p:nvSpPr>
          <p:spPr>
            <a:xfrm>
              <a:off x="5705796" y="4572187"/>
              <a:ext cx="52116" cy="19447"/>
            </a:xfrm>
            <a:custGeom>
              <a:avLst/>
              <a:gdLst/>
              <a:ahLst/>
              <a:cxnLst/>
              <a:rect l="l" t="t" r="r" b="b"/>
              <a:pathLst>
                <a:path w="1616" h="603" extrusionOk="0">
                  <a:moveTo>
                    <a:pt x="1" y="0"/>
                  </a:moveTo>
                  <a:lnTo>
                    <a:pt x="1"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82" name="Google Shape;982;p55"/>
            <p:cNvSpPr/>
            <p:nvPr/>
          </p:nvSpPr>
          <p:spPr>
            <a:xfrm>
              <a:off x="5601629" y="4572187"/>
              <a:ext cx="52116" cy="19447"/>
            </a:xfrm>
            <a:custGeom>
              <a:avLst/>
              <a:gdLst/>
              <a:ahLst/>
              <a:cxnLst/>
              <a:rect l="l" t="t" r="r" b="b"/>
              <a:pathLst>
                <a:path w="1616" h="603" extrusionOk="0">
                  <a:moveTo>
                    <a:pt x="1" y="0"/>
                  </a:moveTo>
                  <a:lnTo>
                    <a:pt x="1"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83" name="Google Shape;983;p55"/>
            <p:cNvSpPr/>
            <p:nvPr/>
          </p:nvSpPr>
          <p:spPr>
            <a:xfrm>
              <a:off x="5808964" y="4572187"/>
              <a:ext cx="52116" cy="19447"/>
            </a:xfrm>
            <a:custGeom>
              <a:avLst/>
              <a:gdLst/>
              <a:ahLst/>
              <a:cxnLst/>
              <a:rect l="l" t="t" r="r" b="b"/>
              <a:pathLst>
                <a:path w="1616" h="603" extrusionOk="0">
                  <a:moveTo>
                    <a:pt x="0" y="0"/>
                  </a:moveTo>
                  <a:lnTo>
                    <a:pt x="0" y="602"/>
                  </a:lnTo>
                  <a:lnTo>
                    <a:pt x="1615" y="602"/>
                  </a:ln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84" name="Google Shape;984;p55"/>
            <p:cNvSpPr/>
            <p:nvPr/>
          </p:nvSpPr>
          <p:spPr>
            <a:xfrm>
              <a:off x="5913131" y="4572187"/>
              <a:ext cx="52116" cy="19447"/>
            </a:xfrm>
            <a:custGeom>
              <a:avLst/>
              <a:gdLst/>
              <a:ahLst/>
              <a:cxnLst/>
              <a:rect l="l" t="t" r="r" b="b"/>
              <a:pathLst>
                <a:path w="1616" h="603" extrusionOk="0">
                  <a:moveTo>
                    <a:pt x="1" y="0"/>
                  </a:moveTo>
                  <a:lnTo>
                    <a:pt x="1"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85" name="Google Shape;985;p55"/>
            <p:cNvSpPr/>
            <p:nvPr/>
          </p:nvSpPr>
          <p:spPr>
            <a:xfrm>
              <a:off x="5186958" y="4572187"/>
              <a:ext cx="52116" cy="19447"/>
            </a:xfrm>
            <a:custGeom>
              <a:avLst/>
              <a:gdLst/>
              <a:ahLst/>
              <a:cxnLst/>
              <a:rect l="l" t="t" r="r" b="b"/>
              <a:pathLst>
                <a:path w="1616" h="603" extrusionOk="0">
                  <a:moveTo>
                    <a:pt x="1" y="0"/>
                  </a:moveTo>
                  <a:lnTo>
                    <a:pt x="1"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86" name="Google Shape;986;p55"/>
            <p:cNvSpPr/>
            <p:nvPr/>
          </p:nvSpPr>
          <p:spPr>
            <a:xfrm>
              <a:off x="5083823" y="4572187"/>
              <a:ext cx="52116" cy="19447"/>
            </a:xfrm>
            <a:custGeom>
              <a:avLst/>
              <a:gdLst/>
              <a:ahLst/>
              <a:cxnLst/>
              <a:rect l="l" t="t" r="r" b="b"/>
              <a:pathLst>
                <a:path w="1616" h="603" extrusionOk="0">
                  <a:moveTo>
                    <a:pt x="0" y="0"/>
                  </a:moveTo>
                  <a:lnTo>
                    <a:pt x="0" y="602"/>
                  </a:lnTo>
                  <a:lnTo>
                    <a:pt x="1615" y="602"/>
                  </a:ln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87" name="Google Shape;987;p55"/>
            <p:cNvSpPr/>
            <p:nvPr/>
          </p:nvSpPr>
          <p:spPr>
            <a:xfrm>
              <a:off x="4979655" y="4572187"/>
              <a:ext cx="52116" cy="19447"/>
            </a:xfrm>
            <a:custGeom>
              <a:avLst/>
              <a:gdLst/>
              <a:ahLst/>
              <a:cxnLst/>
              <a:rect l="l" t="t" r="r" b="b"/>
              <a:pathLst>
                <a:path w="1616" h="603" extrusionOk="0">
                  <a:moveTo>
                    <a:pt x="0" y="0"/>
                  </a:moveTo>
                  <a:lnTo>
                    <a:pt x="0" y="602"/>
                  </a:lnTo>
                  <a:lnTo>
                    <a:pt x="1615" y="602"/>
                  </a:ln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88" name="Google Shape;988;p55"/>
            <p:cNvSpPr/>
            <p:nvPr/>
          </p:nvSpPr>
          <p:spPr>
            <a:xfrm>
              <a:off x="5498461" y="4572187"/>
              <a:ext cx="52148" cy="19447"/>
            </a:xfrm>
            <a:custGeom>
              <a:avLst/>
              <a:gdLst/>
              <a:ahLst/>
              <a:cxnLst/>
              <a:rect l="l" t="t" r="r" b="b"/>
              <a:pathLst>
                <a:path w="1617" h="603" extrusionOk="0">
                  <a:moveTo>
                    <a:pt x="1" y="0"/>
                  </a:moveTo>
                  <a:lnTo>
                    <a:pt x="1"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89" name="Google Shape;989;p55"/>
            <p:cNvSpPr/>
            <p:nvPr/>
          </p:nvSpPr>
          <p:spPr>
            <a:xfrm>
              <a:off x="5394293" y="4572187"/>
              <a:ext cx="52116" cy="19447"/>
            </a:xfrm>
            <a:custGeom>
              <a:avLst/>
              <a:gdLst/>
              <a:ahLst/>
              <a:cxnLst/>
              <a:rect l="l" t="t" r="r" b="b"/>
              <a:pathLst>
                <a:path w="1616" h="603" extrusionOk="0">
                  <a:moveTo>
                    <a:pt x="1" y="0"/>
                  </a:moveTo>
                  <a:lnTo>
                    <a:pt x="1" y="602"/>
                  </a:lnTo>
                  <a:lnTo>
                    <a:pt x="1616" y="602"/>
                  </a:lnTo>
                  <a:lnTo>
                    <a:pt x="1616"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90" name="Google Shape;990;p55"/>
            <p:cNvSpPr/>
            <p:nvPr/>
          </p:nvSpPr>
          <p:spPr>
            <a:xfrm>
              <a:off x="6016299" y="4572187"/>
              <a:ext cx="52116" cy="19447"/>
            </a:xfrm>
            <a:custGeom>
              <a:avLst/>
              <a:gdLst/>
              <a:ahLst/>
              <a:cxnLst/>
              <a:rect l="l" t="t" r="r" b="b"/>
              <a:pathLst>
                <a:path w="1616" h="603" extrusionOk="0">
                  <a:moveTo>
                    <a:pt x="0" y="0"/>
                  </a:moveTo>
                  <a:lnTo>
                    <a:pt x="0" y="602"/>
                  </a:lnTo>
                  <a:lnTo>
                    <a:pt x="1615" y="602"/>
                  </a:lnTo>
                  <a:lnTo>
                    <a:pt x="1615"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91" name="Google Shape;991;p55"/>
            <p:cNvSpPr/>
            <p:nvPr/>
          </p:nvSpPr>
          <p:spPr>
            <a:xfrm>
              <a:off x="3175977" y="4572187"/>
              <a:ext cx="1757722" cy="19447"/>
            </a:xfrm>
            <a:custGeom>
              <a:avLst/>
              <a:gdLst/>
              <a:ahLst/>
              <a:cxnLst/>
              <a:rect l="l" t="t" r="r" b="b"/>
              <a:pathLst>
                <a:path w="54503" h="603" extrusionOk="0">
                  <a:moveTo>
                    <a:pt x="0" y="0"/>
                  </a:moveTo>
                  <a:lnTo>
                    <a:pt x="0" y="602"/>
                  </a:lnTo>
                  <a:lnTo>
                    <a:pt x="254" y="602"/>
                  </a:lnTo>
                  <a:lnTo>
                    <a:pt x="254" y="0"/>
                  </a:lnTo>
                  <a:close/>
                  <a:moveTo>
                    <a:pt x="1837" y="0"/>
                  </a:moveTo>
                  <a:lnTo>
                    <a:pt x="1837" y="602"/>
                  </a:lnTo>
                  <a:lnTo>
                    <a:pt x="3452" y="602"/>
                  </a:lnTo>
                  <a:lnTo>
                    <a:pt x="3452" y="0"/>
                  </a:lnTo>
                  <a:close/>
                  <a:moveTo>
                    <a:pt x="5036" y="0"/>
                  </a:moveTo>
                  <a:lnTo>
                    <a:pt x="5036" y="602"/>
                  </a:lnTo>
                  <a:lnTo>
                    <a:pt x="6619" y="602"/>
                  </a:lnTo>
                  <a:lnTo>
                    <a:pt x="6619" y="0"/>
                  </a:lnTo>
                  <a:close/>
                  <a:moveTo>
                    <a:pt x="8234" y="0"/>
                  </a:moveTo>
                  <a:lnTo>
                    <a:pt x="8234" y="602"/>
                  </a:lnTo>
                  <a:lnTo>
                    <a:pt x="9818" y="602"/>
                  </a:lnTo>
                  <a:lnTo>
                    <a:pt x="9818" y="0"/>
                  </a:lnTo>
                  <a:close/>
                  <a:moveTo>
                    <a:pt x="11401" y="0"/>
                  </a:moveTo>
                  <a:lnTo>
                    <a:pt x="11401" y="602"/>
                  </a:lnTo>
                  <a:lnTo>
                    <a:pt x="13016" y="602"/>
                  </a:lnTo>
                  <a:lnTo>
                    <a:pt x="13016" y="0"/>
                  </a:lnTo>
                  <a:close/>
                  <a:moveTo>
                    <a:pt x="14600" y="0"/>
                  </a:moveTo>
                  <a:lnTo>
                    <a:pt x="14600" y="602"/>
                  </a:lnTo>
                  <a:lnTo>
                    <a:pt x="16215" y="602"/>
                  </a:lnTo>
                  <a:lnTo>
                    <a:pt x="16215" y="0"/>
                  </a:lnTo>
                  <a:close/>
                  <a:moveTo>
                    <a:pt x="17798" y="0"/>
                  </a:moveTo>
                  <a:lnTo>
                    <a:pt x="17798" y="602"/>
                  </a:lnTo>
                  <a:lnTo>
                    <a:pt x="19382" y="602"/>
                  </a:lnTo>
                  <a:lnTo>
                    <a:pt x="19382" y="0"/>
                  </a:lnTo>
                  <a:close/>
                  <a:moveTo>
                    <a:pt x="20997" y="0"/>
                  </a:moveTo>
                  <a:lnTo>
                    <a:pt x="20997" y="602"/>
                  </a:lnTo>
                  <a:lnTo>
                    <a:pt x="22581" y="602"/>
                  </a:lnTo>
                  <a:lnTo>
                    <a:pt x="22581" y="0"/>
                  </a:lnTo>
                  <a:close/>
                  <a:moveTo>
                    <a:pt x="24164" y="0"/>
                  </a:moveTo>
                  <a:lnTo>
                    <a:pt x="24164" y="602"/>
                  </a:lnTo>
                  <a:lnTo>
                    <a:pt x="25779" y="602"/>
                  </a:lnTo>
                  <a:lnTo>
                    <a:pt x="25779" y="0"/>
                  </a:lnTo>
                  <a:close/>
                  <a:moveTo>
                    <a:pt x="27363" y="0"/>
                  </a:moveTo>
                  <a:lnTo>
                    <a:pt x="27363" y="602"/>
                  </a:lnTo>
                  <a:lnTo>
                    <a:pt x="28978" y="602"/>
                  </a:lnTo>
                  <a:lnTo>
                    <a:pt x="28978" y="0"/>
                  </a:lnTo>
                  <a:close/>
                  <a:moveTo>
                    <a:pt x="30561" y="0"/>
                  </a:moveTo>
                  <a:lnTo>
                    <a:pt x="30561" y="602"/>
                  </a:lnTo>
                  <a:lnTo>
                    <a:pt x="32145" y="602"/>
                  </a:lnTo>
                  <a:lnTo>
                    <a:pt x="32145" y="0"/>
                  </a:lnTo>
                  <a:close/>
                  <a:moveTo>
                    <a:pt x="33760" y="0"/>
                  </a:moveTo>
                  <a:lnTo>
                    <a:pt x="33760" y="602"/>
                  </a:lnTo>
                  <a:lnTo>
                    <a:pt x="35343" y="602"/>
                  </a:lnTo>
                  <a:lnTo>
                    <a:pt x="35343" y="0"/>
                  </a:lnTo>
                  <a:close/>
                  <a:moveTo>
                    <a:pt x="36927" y="0"/>
                  </a:moveTo>
                  <a:lnTo>
                    <a:pt x="36927" y="602"/>
                  </a:lnTo>
                  <a:lnTo>
                    <a:pt x="38542" y="602"/>
                  </a:lnTo>
                  <a:lnTo>
                    <a:pt x="38542" y="0"/>
                  </a:lnTo>
                  <a:close/>
                  <a:moveTo>
                    <a:pt x="40125" y="0"/>
                  </a:moveTo>
                  <a:lnTo>
                    <a:pt x="40125" y="602"/>
                  </a:lnTo>
                  <a:lnTo>
                    <a:pt x="41740" y="602"/>
                  </a:lnTo>
                  <a:lnTo>
                    <a:pt x="41740" y="0"/>
                  </a:lnTo>
                  <a:close/>
                  <a:moveTo>
                    <a:pt x="43324" y="0"/>
                  </a:moveTo>
                  <a:lnTo>
                    <a:pt x="43324" y="602"/>
                  </a:lnTo>
                  <a:lnTo>
                    <a:pt x="44907" y="602"/>
                  </a:lnTo>
                  <a:lnTo>
                    <a:pt x="44907" y="0"/>
                  </a:lnTo>
                  <a:close/>
                  <a:moveTo>
                    <a:pt x="46522" y="0"/>
                  </a:moveTo>
                  <a:lnTo>
                    <a:pt x="46522" y="602"/>
                  </a:lnTo>
                  <a:lnTo>
                    <a:pt x="48106" y="602"/>
                  </a:lnTo>
                  <a:lnTo>
                    <a:pt x="48106" y="0"/>
                  </a:lnTo>
                  <a:close/>
                  <a:moveTo>
                    <a:pt x="49689" y="0"/>
                  </a:moveTo>
                  <a:lnTo>
                    <a:pt x="49689" y="602"/>
                  </a:lnTo>
                  <a:lnTo>
                    <a:pt x="51304" y="602"/>
                  </a:lnTo>
                  <a:lnTo>
                    <a:pt x="51304" y="0"/>
                  </a:lnTo>
                  <a:close/>
                  <a:moveTo>
                    <a:pt x="52888" y="0"/>
                  </a:moveTo>
                  <a:lnTo>
                    <a:pt x="52888" y="602"/>
                  </a:lnTo>
                  <a:lnTo>
                    <a:pt x="54503" y="602"/>
                  </a:lnTo>
                  <a:lnTo>
                    <a:pt x="54503"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grpSp>
      <p:grpSp>
        <p:nvGrpSpPr>
          <p:cNvPr id="4" name="组合 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B834ACF1-AECF-EC3D-ECF3-8E25CE9AA735}"/>
              </a:ext>
            </a:extLst>
          </p:cNvPr>
          <p:cNvGrpSpPr>
            <a:grpSpLocks noChangeAspect="1"/>
          </p:cNvGrpSpPr>
          <p:nvPr/>
        </p:nvGrpSpPr>
        <p:grpSpPr>
          <a:xfrm>
            <a:off x="5082627" y="2215664"/>
            <a:ext cx="4056178" cy="2927835"/>
            <a:chOff x="2791555" y="1043782"/>
            <a:chExt cx="6608891" cy="4770437"/>
          </a:xfrm>
        </p:grpSpPr>
        <p:sp>
          <p:nvSpPr>
            <p:cNvPr id="6" name="íṧľîḓê">
              <a:extLst>
                <a:ext uri="{FF2B5EF4-FFF2-40B4-BE49-F238E27FC236}">
                  <a16:creationId xmlns:a16="http://schemas.microsoft.com/office/drawing/2014/main" id="{E627FBFB-1BC2-4CA0-E7D7-A2F4BFCD1328}"/>
                </a:ext>
              </a:extLst>
            </p:cNvPr>
            <p:cNvSpPr/>
            <p:nvPr/>
          </p:nvSpPr>
          <p:spPr bwMode="auto">
            <a:xfrm>
              <a:off x="2791555" y="5634410"/>
              <a:ext cx="6608890" cy="179809"/>
            </a:xfrm>
            <a:custGeom>
              <a:avLst/>
              <a:gdLst>
                <a:gd name="T0" fmla="*/ 20 w 1733"/>
                <a:gd name="T1" fmla="*/ 47 h 47"/>
                <a:gd name="T2" fmla="*/ 1713 w 1733"/>
                <a:gd name="T3" fmla="*/ 47 h 47"/>
                <a:gd name="T4" fmla="*/ 1733 w 1733"/>
                <a:gd name="T5" fmla="*/ 27 h 47"/>
                <a:gd name="T6" fmla="*/ 1733 w 1733"/>
                <a:gd name="T7" fmla="*/ 20 h 47"/>
                <a:gd name="T8" fmla="*/ 1713 w 1733"/>
                <a:gd name="T9" fmla="*/ 0 h 47"/>
                <a:gd name="T10" fmla="*/ 20 w 1733"/>
                <a:gd name="T11" fmla="*/ 0 h 47"/>
                <a:gd name="T12" fmla="*/ 0 w 1733"/>
                <a:gd name="T13" fmla="*/ 20 h 47"/>
                <a:gd name="T14" fmla="*/ 0 w 1733"/>
                <a:gd name="T15" fmla="*/ 27 h 47"/>
                <a:gd name="T16" fmla="*/ 20 w 173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3" h="47">
                  <a:moveTo>
                    <a:pt x="20" y="47"/>
                  </a:moveTo>
                  <a:cubicBezTo>
                    <a:pt x="1713" y="47"/>
                    <a:pt x="1713" y="47"/>
                    <a:pt x="1713" y="47"/>
                  </a:cubicBezTo>
                  <a:cubicBezTo>
                    <a:pt x="1724" y="47"/>
                    <a:pt x="1733" y="38"/>
                    <a:pt x="1733" y="27"/>
                  </a:cubicBezTo>
                  <a:cubicBezTo>
                    <a:pt x="1733" y="20"/>
                    <a:pt x="1733" y="20"/>
                    <a:pt x="1733" y="20"/>
                  </a:cubicBezTo>
                  <a:cubicBezTo>
                    <a:pt x="1733" y="9"/>
                    <a:pt x="1724" y="0"/>
                    <a:pt x="1713" y="0"/>
                  </a:cubicBezTo>
                  <a:cubicBezTo>
                    <a:pt x="20" y="0"/>
                    <a:pt x="20" y="0"/>
                    <a:pt x="20" y="0"/>
                  </a:cubicBezTo>
                  <a:cubicBezTo>
                    <a:pt x="9" y="0"/>
                    <a:pt x="0" y="9"/>
                    <a:pt x="0" y="20"/>
                  </a:cubicBezTo>
                  <a:cubicBezTo>
                    <a:pt x="0" y="27"/>
                    <a:pt x="0" y="27"/>
                    <a:pt x="0" y="27"/>
                  </a:cubicBezTo>
                  <a:cubicBezTo>
                    <a:pt x="0" y="38"/>
                    <a:pt x="9" y="47"/>
                    <a:pt x="20" y="47"/>
                  </a:cubicBezTo>
                  <a:close/>
                </a:path>
              </a:pathLst>
            </a:custGeom>
            <a:solidFill>
              <a:srgbClr val="D6DC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îŝľîdê">
              <a:extLst>
                <a:ext uri="{FF2B5EF4-FFF2-40B4-BE49-F238E27FC236}">
                  <a16:creationId xmlns:a16="http://schemas.microsoft.com/office/drawing/2014/main" id="{5260A4D2-8C81-BB72-8533-1FFC4A23F371}"/>
                </a:ext>
              </a:extLst>
            </p:cNvPr>
            <p:cNvSpPr/>
            <p:nvPr/>
          </p:nvSpPr>
          <p:spPr bwMode="auto">
            <a:xfrm>
              <a:off x="8519749" y="3245522"/>
              <a:ext cx="658688" cy="660522"/>
            </a:xfrm>
            <a:custGeom>
              <a:avLst/>
              <a:gdLst>
                <a:gd name="T0" fmla="*/ 86 w 173"/>
                <a:gd name="T1" fmla="*/ 173 h 173"/>
                <a:gd name="T2" fmla="*/ 0 w 173"/>
                <a:gd name="T3" fmla="*/ 87 h 173"/>
                <a:gd name="T4" fmla="*/ 86 w 173"/>
                <a:gd name="T5" fmla="*/ 0 h 173"/>
                <a:gd name="T6" fmla="*/ 173 w 173"/>
                <a:gd name="T7" fmla="*/ 87 h 173"/>
                <a:gd name="T8" fmla="*/ 86 w 173"/>
                <a:gd name="T9" fmla="*/ 173 h 173"/>
                <a:gd name="T10" fmla="*/ 86 w 173"/>
                <a:gd name="T11" fmla="*/ 8 h 173"/>
                <a:gd name="T12" fmla="*/ 8 w 173"/>
                <a:gd name="T13" fmla="*/ 87 h 173"/>
                <a:gd name="T14" fmla="*/ 86 w 173"/>
                <a:gd name="T15" fmla="*/ 165 h 173"/>
                <a:gd name="T16" fmla="*/ 165 w 173"/>
                <a:gd name="T17" fmla="*/ 87 h 173"/>
                <a:gd name="T18" fmla="*/ 86 w 173"/>
                <a:gd name="T19" fmla="*/ 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173">
                  <a:moveTo>
                    <a:pt x="86" y="173"/>
                  </a:moveTo>
                  <a:cubicBezTo>
                    <a:pt x="39" y="173"/>
                    <a:pt x="0" y="134"/>
                    <a:pt x="0" y="87"/>
                  </a:cubicBezTo>
                  <a:cubicBezTo>
                    <a:pt x="0" y="39"/>
                    <a:pt x="39" y="0"/>
                    <a:pt x="86" y="0"/>
                  </a:cubicBezTo>
                  <a:cubicBezTo>
                    <a:pt x="134" y="0"/>
                    <a:pt x="173" y="39"/>
                    <a:pt x="173" y="87"/>
                  </a:cubicBezTo>
                  <a:cubicBezTo>
                    <a:pt x="173" y="134"/>
                    <a:pt x="134" y="173"/>
                    <a:pt x="86" y="173"/>
                  </a:cubicBezTo>
                  <a:close/>
                  <a:moveTo>
                    <a:pt x="86" y="8"/>
                  </a:moveTo>
                  <a:cubicBezTo>
                    <a:pt x="43" y="8"/>
                    <a:pt x="8" y="43"/>
                    <a:pt x="8" y="87"/>
                  </a:cubicBezTo>
                  <a:cubicBezTo>
                    <a:pt x="8" y="130"/>
                    <a:pt x="43" y="165"/>
                    <a:pt x="86" y="165"/>
                  </a:cubicBezTo>
                  <a:cubicBezTo>
                    <a:pt x="130" y="165"/>
                    <a:pt x="165" y="130"/>
                    <a:pt x="165" y="87"/>
                  </a:cubicBezTo>
                  <a:cubicBezTo>
                    <a:pt x="165" y="43"/>
                    <a:pt x="130" y="8"/>
                    <a:pt x="86" y="8"/>
                  </a:cubicBezTo>
                  <a:close/>
                </a:path>
              </a:pathLst>
            </a:custGeom>
            <a:solidFill>
              <a:srgbClr val="D6DC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ïSḻîḍê">
              <a:extLst>
                <a:ext uri="{FF2B5EF4-FFF2-40B4-BE49-F238E27FC236}">
                  <a16:creationId xmlns:a16="http://schemas.microsoft.com/office/drawing/2014/main" id="{D073CB3E-D470-AF08-8CC2-4F418A82C3B5}"/>
                </a:ext>
              </a:extLst>
            </p:cNvPr>
            <p:cNvSpPr/>
            <p:nvPr/>
          </p:nvSpPr>
          <p:spPr bwMode="auto">
            <a:xfrm>
              <a:off x="8583967" y="3311574"/>
              <a:ext cx="530253" cy="528418"/>
            </a:xfrm>
            <a:custGeom>
              <a:avLst/>
              <a:gdLst>
                <a:gd name="T0" fmla="*/ 69 w 139"/>
                <a:gd name="T1" fmla="*/ 0 h 139"/>
                <a:gd name="T2" fmla="*/ 0 w 139"/>
                <a:gd name="T3" fmla="*/ 70 h 139"/>
                <a:gd name="T4" fmla="*/ 69 w 139"/>
                <a:gd name="T5" fmla="*/ 139 h 139"/>
                <a:gd name="T6" fmla="*/ 139 w 139"/>
                <a:gd name="T7" fmla="*/ 70 h 139"/>
                <a:gd name="T8" fmla="*/ 69 w 139"/>
                <a:gd name="T9" fmla="*/ 0 h 139"/>
                <a:gd name="T10" fmla="*/ 69 w 139"/>
                <a:gd name="T11" fmla="*/ 111 h 139"/>
                <a:gd name="T12" fmla="*/ 28 w 139"/>
                <a:gd name="T13" fmla="*/ 70 h 139"/>
                <a:gd name="T14" fmla="*/ 69 w 139"/>
                <a:gd name="T15" fmla="*/ 28 h 139"/>
                <a:gd name="T16" fmla="*/ 111 w 139"/>
                <a:gd name="T17" fmla="*/ 70 h 139"/>
                <a:gd name="T18" fmla="*/ 69 w 139"/>
                <a:gd name="T19" fmla="*/ 11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39">
                  <a:moveTo>
                    <a:pt x="69" y="0"/>
                  </a:moveTo>
                  <a:cubicBezTo>
                    <a:pt x="31" y="0"/>
                    <a:pt x="0" y="31"/>
                    <a:pt x="0" y="70"/>
                  </a:cubicBezTo>
                  <a:cubicBezTo>
                    <a:pt x="0" y="108"/>
                    <a:pt x="31" y="139"/>
                    <a:pt x="69" y="139"/>
                  </a:cubicBezTo>
                  <a:cubicBezTo>
                    <a:pt x="108" y="139"/>
                    <a:pt x="139" y="108"/>
                    <a:pt x="139" y="70"/>
                  </a:cubicBezTo>
                  <a:cubicBezTo>
                    <a:pt x="139" y="31"/>
                    <a:pt x="108" y="0"/>
                    <a:pt x="69" y="0"/>
                  </a:cubicBezTo>
                  <a:close/>
                  <a:moveTo>
                    <a:pt x="69" y="111"/>
                  </a:moveTo>
                  <a:cubicBezTo>
                    <a:pt x="47" y="111"/>
                    <a:pt x="28" y="92"/>
                    <a:pt x="28" y="70"/>
                  </a:cubicBezTo>
                  <a:cubicBezTo>
                    <a:pt x="28" y="47"/>
                    <a:pt x="47" y="28"/>
                    <a:pt x="69" y="28"/>
                  </a:cubicBezTo>
                  <a:cubicBezTo>
                    <a:pt x="92" y="28"/>
                    <a:pt x="111" y="47"/>
                    <a:pt x="111" y="70"/>
                  </a:cubicBezTo>
                  <a:cubicBezTo>
                    <a:pt x="111" y="92"/>
                    <a:pt x="92" y="111"/>
                    <a:pt x="69" y="111"/>
                  </a:cubicBezTo>
                  <a:close/>
                </a:path>
              </a:pathLst>
            </a:custGeom>
            <a:solidFill>
              <a:srgbClr val="D6DC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iS1ïḍé">
              <a:extLst>
                <a:ext uri="{FF2B5EF4-FFF2-40B4-BE49-F238E27FC236}">
                  <a16:creationId xmlns:a16="http://schemas.microsoft.com/office/drawing/2014/main" id="{E714C179-08FB-987E-39CA-C3F886BCE04D}"/>
                </a:ext>
              </a:extLst>
            </p:cNvPr>
            <p:cNvSpPr/>
            <p:nvPr/>
          </p:nvSpPr>
          <p:spPr bwMode="auto">
            <a:xfrm>
              <a:off x="8771115" y="3496888"/>
              <a:ext cx="155957" cy="155957"/>
            </a:xfrm>
            <a:prstGeom prst="ellipse">
              <a:avLst/>
            </a:prstGeom>
            <a:solidFill>
              <a:srgbClr val="D6DC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iṧlîḑê">
              <a:extLst>
                <a:ext uri="{FF2B5EF4-FFF2-40B4-BE49-F238E27FC236}">
                  <a16:creationId xmlns:a16="http://schemas.microsoft.com/office/drawing/2014/main" id="{EC292539-8D9F-6468-21A1-66A3C5BF54A3}"/>
                </a:ext>
              </a:extLst>
            </p:cNvPr>
            <p:cNvSpPr/>
            <p:nvPr/>
          </p:nvSpPr>
          <p:spPr bwMode="auto">
            <a:xfrm>
              <a:off x="8820653" y="3135435"/>
              <a:ext cx="469705" cy="467870"/>
            </a:xfrm>
            <a:custGeom>
              <a:avLst/>
              <a:gdLst>
                <a:gd name="T0" fmla="*/ 216 w 256"/>
                <a:gd name="T1" fmla="*/ 40 h 255"/>
                <a:gd name="T2" fmla="*/ 208 w 256"/>
                <a:gd name="T3" fmla="*/ 0 h 255"/>
                <a:gd name="T4" fmla="*/ 152 w 256"/>
                <a:gd name="T5" fmla="*/ 56 h 255"/>
                <a:gd name="T6" fmla="*/ 158 w 256"/>
                <a:gd name="T7" fmla="*/ 85 h 255"/>
                <a:gd name="T8" fmla="*/ 150 w 256"/>
                <a:gd name="T9" fmla="*/ 94 h 255"/>
                <a:gd name="T10" fmla="*/ 150 w 256"/>
                <a:gd name="T11" fmla="*/ 94 h 255"/>
                <a:gd name="T12" fmla="*/ 19 w 256"/>
                <a:gd name="T13" fmla="*/ 226 h 255"/>
                <a:gd name="T14" fmla="*/ 19 w 256"/>
                <a:gd name="T15" fmla="*/ 210 h 255"/>
                <a:gd name="T16" fmla="*/ 0 w 256"/>
                <a:gd name="T17" fmla="*/ 210 h 255"/>
                <a:gd name="T18" fmla="*/ 0 w 256"/>
                <a:gd name="T19" fmla="*/ 255 h 255"/>
                <a:gd name="T20" fmla="*/ 46 w 256"/>
                <a:gd name="T21" fmla="*/ 255 h 255"/>
                <a:gd name="T22" fmla="*/ 46 w 256"/>
                <a:gd name="T23" fmla="*/ 237 h 255"/>
                <a:gd name="T24" fmla="*/ 29 w 256"/>
                <a:gd name="T25" fmla="*/ 237 h 255"/>
                <a:gd name="T26" fmla="*/ 162 w 256"/>
                <a:gd name="T27" fmla="*/ 106 h 255"/>
                <a:gd name="T28" fmla="*/ 162 w 256"/>
                <a:gd name="T29" fmla="*/ 106 h 255"/>
                <a:gd name="T30" fmla="*/ 170 w 256"/>
                <a:gd name="T31" fmla="*/ 98 h 255"/>
                <a:gd name="T32" fmla="*/ 199 w 256"/>
                <a:gd name="T33" fmla="*/ 104 h 255"/>
                <a:gd name="T34" fmla="*/ 256 w 256"/>
                <a:gd name="T35" fmla="*/ 48 h 255"/>
                <a:gd name="T36" fmla="*/ 216 w 256"/>
                <a:gd name="T37" fmla="*/ 40 h 255"/>
                <a:gd name="T38" fmla="*/ 170 w 256"/>
                <a:gd name="T39" fmla="*/ 62 h 255"/>
                <a:gd name="T40" fmla="*/ 197 w 256"/>
                <a:gd name="T41" fmla="*/ 33 h 255"/>
                <a:gd name="T42" fmla="*/ 199 w 256"/>
                <a:gd name="T43" fmla="*/ 44 h 255"/>
                <a:gd name="T44" fmla="*/ 172 w 256"/>
                <a:gd name="T45" fmla="*/ 73 h 255"/>
                <a:gd name="T46" fmla="*/ 170 w 256"/>
                <a:gd name="T47" fmla="*/ 62 h 255"/>
                <a:gd name="T48" fmla="*/ 193 w 256"/>
                <a:gd name="T49" fmla="*/ 85 h 255"/>
                <a:gd name="T50" fmla="*/ 183 w 256"/>
                <a:gd name="T51" fmla="*/ 83 h 255"/>
                <a:gd name="T52" fmla="*/ 212 w 256"/>
                <a:gd name="T53" fmla="*/ 56 h 255"/>
                <a:gd name="T54" fmla="*/ 222 w 256"/>
                <a:gd name="T55" fmla="*/ 58 h 255"/>
                <a:gd name="T56" fmla="*/ 193 w 256"/>
                <a:gd name="T57" fmla="*/ 8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6" h="255">
                  <a:moveTo>
                    <a:pt x="216" y="40"/>
                  </a:moveTo>
                  <a:lnTo>
                    <a:pt x="208" y="0"/>
                  </a:lnTo>
                  <a:lnTo>
                    <a:pt x="152" y="56"/>
                  </a:lnTo>
                  <a:lnTo>
                    <a:pt x="158" y="85"/>
                  </a:lnTo>
                  <a:lnTo>
                    <a:pt x="150" y="94"/>
                  </a:lnTo>
                  <a:lnTo>
                    <a:pt x="150" y="94"/>
                  </a:lnTo>
                  <a:lnTo>
                    <a:pt x="19" y="226"/>
                  </a:lnTo>
                  <a:lnTo>
                    <a:pt x="19" y="210"/>
                  </a:lnTo>
                  <a:lnTo>
                    <a:pt x="0" y="210"/>
                  </a:lnTo>
                  <a:lnTo>
                    <a:pt x="0" y="255"/>
                  </a:lnTo>
                  <a:lnTo>
                    <a:pt x="46" y="255"/>
                  </a:lnTo>
                  <a:lnTo>
                    <a:pt x="46" y="237"/>
                  </a:lnTo>
                  <a:lnTo>
                    <a:pt x="29" y="237"/>
                  </a:lnTo>
                  <a:lnTo>
                    <a:pt x="162" y="106"/>
                  </a:lnTo>
                  <a:lnTo>
                    <a:pt x="162" y="106"/>
                  </a:lnTo>
                  <a:lnTo>
                    <a:pt x="170" y="98"/>
                  </a:lnTo>
                  <a:lnTo>
                    <a:pt x="199" y="104"/>
                  </a:lnTo>
                  <a:lnTo>
                    <a:pt x="256" y="48"/>
                  </a:lnTo>
                  <a:lnTo>
                    <a:pt x="216" y="40"/>
                  </a:lnTo>
                  <a:close/>
                  <a:moveTo>
                    <a:pt x="170" y="62"/>
                  </a:moveTo>
                  <a:lnTo>
                    <a:pt x="197" y="33"/>
                  </a:lnTo>
                  <a:lnTo>
                    <a:pt x="199" y="44"/>
                  </a:lnTo>
                  <a:lnTo>
                    <a:pt x="172" y="73"/>
                  </a:lnTo>
                  <a:lnTo>
                    <a:pt x="170" y="62"/>
                  </a:lnTo>
                  <a:close/>
                  <a:moveTo>
                    <a:pt x="193" y="85"/>
                  </a:moveTo>
                  <a:lnTo>
                    <a:pt x="183" y="83"/>
                  </a:lnTo>
                  <a:lnTo>
                    <a:pt x="212" y="56"/>
                  </a:lnTo>
                  <a:lnTo>
                    <a:pt x="222" y="58"/>
                  </a:lnTo>
                  <a:lnTo>
                    <a:pt x="193" y="85"/>
                  </a:lnTo>
                  <a:close/>
                </a:path>
              </a:pathLst>
            </a:custGeom>
            <a:solidFill>
              <a:srgbClr val="D6DC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îṩ1íḓé">
              <a:extLst>
                <a:ext uri="{FF2B5EF4-FFF2-40B4-BE49-F238E27FC236}">
                  <a16:creationId xmlns:a16="http://schemas.microsoft.com/office/drawing/2014/main" id="{C2C25426-74B0-6380-AF2F-3BD71F27B829}"/>
                </a:ext>
              </a:extLst>
            </p:cNvPr>
            <p:cNvSpPr/>
            <p:nvPr/>
          </p:nvSpPr>
          <p:spPr bwMode="auto">
            <a:xfrm>
              <a:off x="8945419" y="3375792"/>
              <a:ext cx="104583" cy="102748"/>
            </a:xfrm>
            <a:custGeom>
              <a:avLst/>
              <a:gdLst>
                <a:gd name="T0" fmla="*/ 21 w 27"/>
                <a:gd name="T1" fmla="*/ 0 h 27"/>
                <a:gd name="T2" fmla="*/ 0 w 27"/>
                <a:gd name="T3" fmla="*/ 21 h 27"/>
                <a:gd name="T4" fmla="*/ 6 w 27"/>
                <a:gd name="T5" fmla="*/ 27 h 27"/>
                <a:gd name="T6" fmla="*/ 27 w 27"/>
                <a:gd name="T7" fmla="*/ 6 h 27"/>
                <a:gd name="T8" fmla="*/ 21 w 27"/>
                <a:gd name="T9" fmla="*/ 0 h 27"/>
              </a:gdLst>
              <a:ahLst/>
              <a:cxnLst>
                <a:cxn ang="0">
                  <a:pos x="T0" y="T1"/>
                </a:cxn>
                <a:cxn ang="0">
                  <a:pos x="T2" y="T3"/>
                </a:cxn>
                <a:cxn ang="0">
                  <a:pos x="T4" y="T5"/>
                </a:cxn>
                <a:cxn ang="0">
                  <a:pos x="T6" y="T7"/>
                </a:cxn>
                <a:cxn ang="0">
                  <a:pos x="T8" y="T9"/>
                </a:cxn>
              </a:cxnLst>
              <a:rect l="0" t="0" r="r" b="b"/>
              <a:pathLst>
                <a:path w="27" h="27">
                  <a:moveTo>
                    <a:pt x="21" y="0"/>
                  </a:moveTo>
                  <a:cubicBezTo>
                    <a:pt x="0" y="21"/>
                    <a:pt x="0" y="21"/>
                    <a:pt x="0" y="21"/>
                  </a:cubicBezTo>
                  <a:cubicBezTo>
                    <a:pt x="3" y="22"/>
                    <a:pt x="5" y="24"/>
                    <a:pt x="6" y="27"/>
                  </a:cubicBezTo>
                  <a:cubicBezTo>
                    <a:pt x="27" y="6"/>
                    <a:pt x="27" y="6"/>
                    <a:pt x="27" y="6"/>
                  </a:cubicBezTo>
                  <a:cubicBezTo>
                    <a:pt x="25" y="4"/>
                    <a:pt x="23" y="2"/>
                    <a:pt x="21" y="0"/>
                  </a:cubicBezTo>
                  <a:close/>
                </a:path>
              </a:pathLst>
            </a:custGeom>
            <a:solidFill>
              <a:srgbClr val="F9FB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iSļídè">
              <a:extLst>
                <a:ext uri="{FF2B5EF4-FFF2-40B4-BE49-F238E27FC236}">
                  <a16:creationId xmlns:a16="http://schemas.microsoft.com/office/drawing/2014/main" id="{695204F6-FF18-1A06-8222-542095502AF7}"/>
                </a:ext>
              </a:extLst>
            </p:cNvPr>
            <p:cNvSpPr/>
            <p:nvPr/>
          </p:nvSpPr>
          <p:spPr bwMode="auto">
            <a:xfrm>
              <a:off x="8820653" y="3509731"/>
              <a:ext cx="95409" cy="93575"/>
            </a:xfrm>
            <a:custGeom>
              <a:avLst/>
              <a:gdLst>
                <a:gd name="T0" fmla="*/ 19 w 25"/>
                <a:gd name="T1" fmla="*/ 0 h 25"/>
                <a:gd name="T2" fmla="*/ 9 w 25"/>
                <a:gd name="T3" fmla="*/ 11 h 25"/>
                <a:gd name="T4" fmla="*/ 9 w 25"/>
                <a:gd name="T5" fmla="*/ 3 h 25"/>
                <a:gd name="T6" fmla="*/ 0 w 25"/>
                <a:gd name="T7" fmla="*/ 3 h 25"/>
                <a:gd name="T8" fmla="*/ 0 w 25"/>
                <a:gd name="T9" fmla="*/ 25 h 25"/>
                <a:gd name="T10" fmla="*/ 22 w 25"/>
                <a:gd name="T11" fmla="*/ 25 h 25"/>
                <a:gd name="T12" fmla="*/ 22 w 25"/>
                <a:gd name="T13" fmla="*/ 16 h 25"/>
                <a:gd name="T14" fmla="*/ 14 w 25"/>
                <a:gd name="T15" fmla="*/ 16 h 25"/>
                <a:gd name="T16" fmla="*/ 25 w 25"/>
                <a:gd name="T17" fmla="*/ 6 h 25"/>
                <a:gd name="T18" fmla="*/ 19 w 25"/>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19" y="0"/>
                  </a:moveTo>
                  <a:cubicBezTo>
                    <a:pt x="9" y="11"/>
                    <a:pt x="9" y="11"/>
                    <a:pt x="9" y="11"/>
                  </a:cubicBezTo>
                  <a:cubicBezTo>
                    <a:pt x="9" y="3"/>
                    <a:pt x="9" y="3"/>
                    <a:pt x="9" y="3"/>
                  </a:cubicBezTo>
                  <a:cubicBezTo>
                    <a:pt x="0" y="3"/>
                    <a:pt x="0" y="3"/>
                    <a:pt x="0" y="3"/>
                  </a:cubicBezTo>
                  <a:cubicBezTo>
                    <a:pt x="0" y="25"/>
                    <a:pt x="0" y="25"/>
                    <a:pt x="0" y="25"/>
                  </a:cubicBezTo>
                  <a:cubicBezTo>
                    <a:pt x="22" y="25"/>
                    <a:pt x="22" y="25"/>
                    <a:pt x="22" y="25"/>
                  </a:cubicBezTo>
                  <a:cubicBezTo>
                    <a:pt x="22" y="16"/>
                    <a:pt x="22" y="16"/>
                    <a:pt x="22" y="16"/>
                  </a:cubicBezTo>
                  <a:cubicBezTo>
                    <a:pt x="14" y="16"/>
                    <a:pt x="14" y="16"/>
                    <a:pt x="14" y="16"/>
                  </a:cubicBezTo>
                  <a:cubicBezTo>
                    <a:pt x="25" y="6"/>
                    <a:pt x="25" y="6"/>
                    <a:pt x="25" y="6"/>
                  </a:cubicBezTo>
                  <a:cubicBezTo>
                    <a:pt x="23" y="4"/>
                    <a:pt x="21" y="2"/>
                    <a:pt x="19" y="0"/>
                  </a:cubicBezTo>
                  <a:close/>
                </a:path>
              </a:pathLst>
            </a:custGeom>
            <a:solidFill>
              <a:srgbClr val="F9FB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îśľïdê">
              <a:extLst>
                <a:ext uri="{FF2B5EF4-FFF2-40B4-BE49-F238E27FC236}">
                  <a16:creationId xmlns:a16="http://schemas.microsoft.com/office/drawing/2014/main" id="{8D953411-2C52-F803-E7D7-AF1D51BE2A9D}"/>
                </a:ext>
              </a:extLst>
            </p:cNvPr>
            <p:cNvSpPr/>
            <p:nvPr/>
          </p:nvSpPr>
          <p:spPr bwMode="auto">
            <a:xfrm>
              <a:off x="7512453" y="1375878"/>
              <a:ext cx="976105" cy="456862"/>
            </a:xfrm>
            <a:custGeom>
              <a:avLst/>
              <a:gdLst>
                <a:gd name="T0" fmla="*/ 28 w 256"/>
                <a:gd name="T1" fmla="*/ 64 h 120"/>
                <a:gd name="T2" fmla="*/ 33 w 256"/>
                <a:gd name="T3" fmla="*/ 64 h 120"/>
                <a:gd name="T4" fmla="*/ 33 w 256"/>
                <a:gd name="T5" fmla="*/ 62 h 120"/>
                <a:gd name="T6" fmla="*/ 33 w 256"/>
                <a:gd name="T7" fmla="*/ 62 h 120"/>
                <a:gd name="T8" fmla="*/ 63 w 256"/>
                <a:gd name="T9" fmla="*/ 33 h 120"/>
                <a:gd name="T10" fmla="*/ 86 w 256"/>
                <a:gd name="T11" fmla="*/ 33 h 120"/>
                <a:gd name="T12" fmla="*/ 86 w 256"/>
                <a:gd name="T13" fmla="*/ 31 h 120"/>
                <a:gd name="T14" fmla="*/ 117 w 256"/>
                <a:gd name="T15" fmla="*/ 0 h 120"/>
                <a:gd name="T16" fmla="*/ 123 w 256"/>
                <a:gd name="T17" fmla="*/ 0 h 120"/>
                <a:gd name="T18" fmla="*/ 154 w 256"/>
                <a:gd name="T19" fmla="*/ 31 h 120"/>
                <a:gd name="T20" fmla="*/ 154 w 256"/>
                <a:gd name="T21" fmla="*/ 33 h 120"/>
                <a:gd name="T22" fmla="*/ 184 w 256"/>
                <a:gd name="T23" fmla="*/ 33 h 120"/>
                <a:gd name="T24" fmla="*/ 213 w 256"/>
                <a:gd name="T25" fmla="*/ 62 h 120"/>
                <a:gd name="T26" fmla="*/ 213 w 256"/>
                <a:gd name="T27" fmla="*/ 62 h 120"/>
                <a:gd name="T28" fmla="*/ 213 w 256"/>
                <a:gd name="T29" fmla="*/ 64 h 120"/>
                <a:gd name="T30" fmla="*/ 228 w 256"/>
                <a:gd name="T31" fmla="*/ 64 h 120"/>
                <a:gd name="T32" fmla="*/ 256 w 256"/>
                <a:gd name="T33" fmla="*/ 92 h 120"/>
                <a:gd name="T34" fmla="*/ 228 w 256"/>
                <a:gd name="T35" fmla="*/ 120 h 120"/>
                <a:gd name="T36" fmla="*/ 28 w 256"/>
                <a:gd name="T37" fmla="*/ 120 h 120"/>
                <a:gd name="T38" fmla="*/ 0 w 256"/>
                <a:gd name="T39" fmla="*/ 92 h 120"/>
                <a:gd name="T40" fmla="*/ 28 w 256"/>
                <a:gd name="T41" fmla="*/ 6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6" h="120">
                  <a:moveTo>
                    <a:pt x="28" y="64"/>
                  </a:moveTo>
                  <a:cubicBezTo>
                    <a:pt x="33" y="64"/>
                    <a:pt x="33" y="64"/>
                    <a:pt x="33" y="64"/>
                  </a:cubicBezTo>
                  <a:cubicBezTo>
                    <a:pt x="33" y="64"/>
                    <a:pt x="33" y="63"/>
                    <a:pt x="33" y="62"/>
                  </a:cubicBezTo>
                  <a:cubicBezTo>
                    <a:pt x="33" y="62"/>
                    <a:pt x="33" y="62"/>
                    <a:pt x="33" y="62"/>
                  </a:cubicBezTo>
                  <a:cubicBezTo>
                    <a:pt x="33" y="46"/>
                    <a:pt x="47" y="33"/>
                    <a:pt x="63" y="33"/>
                  </a:cubicBezTo>
                  <a:cubicBezTo>
                    <a:pt x="86" y="33"/>
                    <a:pt x="86" y="33"/>
                    <a:pt x="86" y="33"/>
                  </a:cubicBezTo>
                  <a:cubicBezTo>
                    <a:pt x="86" y="32"/>
                    <a:pt x="86" y="32"/>
                    <a:pt x="86" y="31"/>
                  </a:cubicBezTo>
                  <a:cubicBezTo>
                    <a:pt x="86" y="14"/>
                    <a:pt x="100" y="0"/>
                    <a:pt x="117" y="0"/>
                  </a:cubicBezTo>
                  <a:cubicBezTo>
                    <a:pt x="123" y="0"/>
                    <a:pt x="123" y="0"/>
                    <a:pt x="123" y="0"/>
                  </a:cubicBezTo>
                  <a:cubicBezTo>
                    <a:pt x="140" y="0"/>
                    <a:pt x="154" y="14"/>
                    <a:pt x="154" y="31"/>
                  </a:cubicBezTo>
                  <a:cubicBezTo>
                    <a:pt x="154" y="32"/>
                    <a:pt x="154" y="32"/>
                    <a:pt x="154" y="33"/>
                  </a:cubicBezTo>
                  <a:cubicBezTo>
                    <a:pt x="184" y="33"/>
                    <a:pt x="184" y="33"/>
                    <a:pt x="184" y="33"/>
                  </a:cubicBezTo>
                  <a:cubicBezTo>
                    <a:pt x="200" y="33"/>
                    <a:pt x="213" y="46"/>
                    <a:pt x="213" y="62"/>
                  </a:cubicBezTo>
                  <a:cubicBezTo>
                    <a:pt x="213" y="62"/>
                    <a:pt x="213" y="62"/>
                    <a:pt x="213" y="62"/>
                  </a:cubicBezTo>
                  <a:cubicBezTo>
                    <a:pt x="213" y="63"/>
                    <a:pt x="213" y="64"/>
                    <a:pt x="213" y="64"/>
                  </a:cubicBezTo>
                  <a:cubicBezTo>
                    <a:pt x="228" y="64"/>
                    <a:pt x="228" y="64"/>
                    <a:pt x="228" y="64"/>
                  </a:cubicBezTo>
                  <a:cubicBezTo>
                    <a:pt x="244" y="64"/>
                    <a:pt x="256" y="77"/>
                    <a:pt x="256" y="92"/>
                  </a:cubicBezTo>
                  <a:cubicBezTo>
                    <a:pt x="256" y="107"/>
                    <a:pt x="244" y="120"/>
                    <a:pt x="228" y="120"/>
                  </a:cubicBezTo>
                  <a:cubicBezTo>
                    <a:pt x="28" y="120"/>
                    <a:pt x="28" y="120"/>
                    <a:pt x="28" y="120"/>
                  </a:cubicBezTo>
                  <a:cubicBezTo>
                    <a:pt x="13" y="120"/>
                    <a:pt x="0" y="107"/>
                    <a:pt x="0" y="92"/>
                  </a:cubicBezTo>
                  <a:cubicBezTo>
                    <a:pt x="0" y="77"/>
                    <a:pt x="13" y="64"/>
                    <a:pt x="28" y="64"/>
                  </a:cubicBezTo>
                  <a:close/>
                </a:path>
              </a:pathLst>
            </a:custGeom>
            <a:solidFill>
              <a:srgbClr val="D6DC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 name="iṩḻîde">
              <a:extLst>
                <a:ext uri="{FF2B5EF4-FFF2-40B4-BE49-F238E27FC236}">
                  <a16:creationId xmlns:a16="http://schemas.microsoft.com/office/drawing/2014/main" id="{AA57819F-8527-18EF-7557-E8B835D3DC91}"/>
                </a:ext>
              </a:extLst>
            </p:cNvPr>
            <p:cNvSpPr/>
            <p:nvPr/>
          </p:nvSpPr>
          <p:spPr bwMode="auto">
            <a:xfrm>
              <a:off x="3463086" y="2159330"/>
              <a:ext cx="678870" cy="317418"/>
            </a:xfrm>
            <a:custGeom>
              <a:avLst/>
              <a:gdLst>
                <a:gd name="T0" fmla="*/ 158 w 178"/>
                <a:gd name="T1" fmla="*/ 45 h 83"/>
                <a:gd name="T2" fmla="*/ 155 w 178"/>
                <a:gd name="T3" fmla="*/ 45 h 83"/>
                <a:gd name="T4" fmla="*/ 155 w 178"/>
                <a:gd name="T5" fmla="*/ 43 h 83"/>
                <a:gd name="T6" fmla="*/ 155 w 178"/>
                <a:gd name="T7" fmla="*/ 43 h 83"/>
                <a:gd name="T8" fmla="*/ 134 w 178"/>
                <a:gd name="T9" fmla="*/ 23 h 83"/>
                <a:gd name="T10" fmla="*/ 118 w 178"/>
                <a:gd name="T11" fmla="*/ 23 h 83"/>
                <a:gd name="T12" fmla="*/ 118 w 178"/>
                <a:gd name="T13" fmla="*/ 22 h 83"/>
                <a:gd name="T14" fmla="*/ 97 w 178"/>
                <a:gd name="T15" fmla="*/ 0 h 83"/>
                <a:gd name="T16" fmla="*/ 92 w 178"/>
                <a:gd name="T17" fmla="*/ 0 h 83"/>
                <a:gd name="T18" fmla="*/ 71 w 178"/>
                <a:gd name="T19" fmla="*/ 22 h 83"/>
                <a:gd name="T20" fmla="*/ 71 w 178"/>
                <a:gd name="T21" fmla="*/ 23 h 83"/>
                <a:gd name="T22" fmla="*/ 51 w 178"/>
                <a:gd name="T23" fmla="*/ 23 h 83"/>
                <a:gd name="T24" fmla="*/ 30 w 178"/>
                <a:gd name="T25" fmla="*/ 43 h 83"/>
                <a:gd name="T26" fmla="*/ 30 w 178"/>
                <a:gd name="T27" fmla="*/ 43 h 83"/>
                <a:gd name="T28" fmla="*/ 30 w 178"/>
                <a:gd name="T29" fmla="*/ 45 h 83"/>
                <a:gd name="T30" fmla="*/ 20 w 178"/>
                <a:gd name="T31" fmla="*/ 45 h 83"/>
                <a:gd name="T32" fmla="*/ 0 w 178"/>
                <a:gd name="T33" fmla="*/ 64 h 83"/>
                <a:gd name="T34" fmla="*/ 20 w 178"/>
                <a:gd name="T35" fmla="*/ 83 h 83"/>
                <a:gd name="T36" fmla="*/ 158 w 178"/>
                <a:gd name="T37" fmla="*/ 83 h 83"/>
                <a:gd name="T38" fmla="*/ 178 w 178"/>
                <a:gd name="T39" fmla="*/ 64 h 83"/>
                <a:gd name="T40" fmla="*/ 158 w 178"/>
                <a:gd name="T41" fmla="*/ 45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83">
                  <a:moveTo>
                    <a:pt x="158" y="45"/>
                  </a:moveTo>
                  <a:cubicBezTo>
                    <a:pt x="155" y="45"/>
                    <a:pt x="155" y="45"/>
                    <a:pt x="155" y="45"/>
                  </a:cubicBezTo>
                  <a:cubicBezTo>
                    <a:pt x="155" y="44"/>
                    <a:pt x="155" y="44"/>
                    <a:pt x="155" y="43"/>
                  </a:cubicBezTo>
                  <a:cubicBezTo>
                    <a:pt x="155" y="43"/>
                    <a:pt x="155" y="43"/>
                    <a:pt x="155" y="43"/>
                  </a:cubicBezTo>
                  <a:cubicBezTo>
                    <a:pt x="155" y="32"/>
                    <a:pt x="146" y="23"/>
                    <a:pt x="134" y="23"/>
                  </a:cubicBezTo>
                  <a:cubicBezTo>
                    <a:pt x="118" y="23"/>
                    <a:pt x="118" y="23"/>
                    <a:pt x="118" y="23"/>
                  </a:cubicBezTo>
                  <a:cubicBezTo>
                    <a:pt x="118" y="22"/>
                    <a:pt x="118" y="22"/>
                    <a:pt x="118" y="22"/>
                  </a:cubicBezTo>
                  <a:cubicBezTo>
                    <a:pt x="118" y="10"/>
                    <a:pt x="108" y="0"/>
                    <a:pt x="97" y="0"/>
                  </a:cubicBezTo>
                  <a:cubicBezTo>
                    <a:pt x="92" y="0"/>
                    <a:pt x="92" y="0"/>
                    <a:pt x="92" y="0"/>
                  </a:cubicBezTo>
                  <a:cubicBezTo>
                    <a:pt x="80" y="0"/>
                    <a:pt x="71" y="10"/>
                    <a:pt x="71" y="22"/>
                  </a:cubicBezTo>
                  <a:cubicBezTo>
                    <a:pt x="71" y="22"/>
                    <a:pt x="71" y="22"/>
                    <a:pt x="71" y="23"/>
                  </a:cubicBezTo>
                  <a:cubicBezTo>
                    <a:pt x="51" y="23"/>
                    <a:pt x="51" y="23"/>
                    <a:pt x="51" y="23"/>
                  </a:cubicBezTo>
                  <a:cubicBezTo>
                    <a:pt x="39" y="23"/>
                    <a:pt x="30" y="32"/>
                    <a:pt x="30" y="43"/>
                  </a:cubicBezTo>
                  <a:cubicBezTo>
                    <a:pt x="30" y="43"/>
                    <a:pt x="30" y="43"/>
                    <a:pt x="30" y="43"/>
                  </a:cubicBezTo>
                  <a:cubicBezTo>
                    <a:pt x="30" y="44"/>
                    <a:pt x="30" y="44"/>
                    <a:pt x="30" y="45"/>
                  </a:cubicBezTo>
                  <a:cubicBezTo>
                    <a:pt x="20" y="45"/>
                    <a:pt x="20" y="45"/>
                    <a:pt x="20" y="45"/>
                  </a:cubicBezTo>
                  <a:cubicBezTo>
                    <a:pt x="9" y="45"/>
                    <a:pt x="0" y="53"/>
                    <a:pt x="0" y="64"/>
                  </a:cubicBezTo>
                  <a:cubicBezTo>
                    <a:pt x="0" y="75"/>
                    <a:pt x="9" y="83"/>
                    <a:pt x="20" y="83"/>
                  </a:cubicBezTo>
                  <a:cubicBezTo>
                    <a:pt x="158" y="83"/>
                    <a:pt x="158" y="83"/>
                    <a:pt x="158" y="83"/>
                  </a:cubicBezTo>
                  <a:cubicBezTo>
                    <a:pt x="169" y="83"/>
                    <a:pt x="178" y="75"/>
                    <a:pt x="178" y="64"/>
                  </a:cubicBezTo>
                  <a:cubicBezTo>
                    <a:pt x="178" y="53"/>
                    <a:pt x="169" y="45"/>
                    <a:pt x="158" y="45"/>
                  </a:cubicBezTo>
                  <a:close/>
                </a:path>
              </a:pathLst>
            </a:custGeom>
            <a:solidFill>
              <a:srgbClr val="D6DC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ïṡľïḑê">
              <a:extLst>
                <a:ext uri="{FF2B5EF4-FFF2-40B4-BE49-F238E27FC236}">
                  <a16:creationId xmlns:a16="http://schemas.microsoft.com/office/drawing/2014/main" id="{593E1986-94C5-779D-EA4E-A50AB269AA85}"/>
                </a:ext>
              </a:extLst>
            </p:cNvPr>
            <p:cNvSpPr/>
            <p:nvPr/>
          </p:nvSpPr>
          <p:spPr bwMode="auto">
            <a:xfrm>
              <a:off x="3077781" y="2902418"/>
              <a:ext cx="420166" cy="537592"/>
            </a:xfrm>
            <a:custGeom>
              <a:avLst/>
              <a:gdLst>
                <a:gd name="T0" fmla="*/ 81 w 110"/>
                <a:gd name="T1" fmla="*/ 54 h 141"/>
                <a:gd name="T2" fmla="*/ 103 w 110"/>
                <a:gd name="T3" fmla="*/ 14 h 141"/>
                <a:gd name="T4" fmla="*/ 91 w 110"/>
                <a:gd name="T5" fmla="*/ 14 h 141"/>
                <a:gd name="T6" fmla="*/ 72 w 110"/>
                <a:gd name="T7" fmla="*/ 45 h 141"/>
                <a:gd name="T8" fmla="*/ 57 w 110"/>
                <a:gd name="T9" fmla="*/ 70 h 141"/>
                <a:gd name="T10" fmla="*/ 56 w 110"/>
                <a:gd name="T11" fmla="*/ 70 h 141"/>
                <a:gd name="T12" fmla="*/ 57 w 110"/>
                <a:gd name="T13" fmla="*/ 70 h 141"/>
                <a:gd name="T14" fmla="*/ 56 w 110"/>
                <a:gd name="T15" fmla="*/ 71 h 141"/>
                <a:gd name="T16" fmla="*/ 57 w 110"/>
                <a:gd name="T17" fmla="*/ 71 h 141"/>
                <a:gd name="T18" fmla="*/ 72 w 110"/>
                <a:gd name="T19" fmla="*/ 95 h 141"/>
                <a:gd name="T20" fmla="*/ 91 w 110"/>
                <a:gd name="T21" fmla="*/ 127 h 141"/>
                <a:gd name="T22" fmla="*/ 103 w 110"/>
                <a:gd name="T23" fmla="*/ 127 h 141"/>
                <a:gd name="T24" fmla="*/ 81 w 110"/>
                <a:gd name="T25" fmla="*/ 87 h 141"/>
                <a:gd name="T26" fmla="*/ 69 w 110"/>
                <a:gd name="T27" fmla="*/ 70 h 141"/>
                <a:gd name="T28" fmla="*/ 81 w 110"/>
                <a:gd name="T29" fmla="*/ 54 h 141"/>
                <a:gd name="T30" fmla="*/ 30 w 110"/>
                <a:gd name="T31" fmla="*/ 87 h 141"/>
                <a:gd name="T32" fmla="*/ 8 w 110"/>
                <a:gd name="T33" fmla="*/ 127 h 141"/>
                <a:gd name="T34" fmla="*/ 20 w 110"/>
                <a:gd name="T35" fmla="*/ 127 h 141"/>
                <a:gd name="T36" fmla="*/ 39 w 110"/>
                <a:gd name="T37" fmla="*/ 95 h 141"/>
                <a:gd name="T38" fmla="*/ 55 w 110"/>
                <a:gd name="T39" fmla="*/ 71 h 141"/>
                <a:gd name="T40" fmla="*/ 55 w 110"/>
                <a:gd name="T41" fmla="*/ 71 h 141"/>
                <a:gd name="T42" fmla="*/ 55 w 110"/>
                <a:gd name="T43" fmla="*/ 70 h 141"/>
                <a:gd name="T44" fmla="*/ 55 w 110"/>
                <a:gd name="T45" fmla="*/ 70 h 141"/>
                <a:gd name="T46" fmla="*/ 55 w 110"/>
                <a:gd name="T47" fmla="*/ 70 h 141"/>
                <a:gd name="T48" fmla="*/ 39 w 110"/>
                <a:gd name="T49" fmla="*/ 45 h 141"/>
                <a:gd name="T50" fmla="*/ 20 w 110"/>
                <a:gd name="T51" fmla="*/ 14 h 141"/>
                <a:gd name="T52" fmla="*/ 8 w 110"/>
                <a:gd name="T53" fmla="*/ 14 h 141"/>
                <a:gd name="T54" fmla="*/ 30 w 110"/>
                <a:gd name="T55" fmla="*/ 54 h 141"/>
                <a:gd name="T56" fmla="*/ 42 w 110"/>
                <a:gd name="T57" fmla="*/ 70 h 141"/>
                <a:gd name="T58" fmla="*/ 30 w 110"/>
                <a:gd name="T59" fmla="*/ 87 h 141"/>
                <a:gd name="T60" fmla="*/ 0 w 110"/>
                <a:gd name="T61" fmla="*/ 141 h 141"/>
                <a:gd name="T62" fmla="*/ 110 w 110"/>
                <a:gd name="T63" fmla="*/ 141 h 141"/>
                <a:gd name="T64" fmla="*/ 110 w 110"/>
                <a:gd name="T65" fmla="*/ 129 h 141"/>
                <a:gd name="T66" fmla="*/ 0 w 110"/>
                <a:gd name="T67" fmla="*/ 129 h 141"/>
                <a:gd name="T68" fmla="*/ 0 w 110"/>
                <a:gd name="T69" fmla="*/ 141 h 141"/>
                <a:gd name="T70" fmla="*/ 0 w 110"/>
                <a:gd name="T71" fmla="*/ 0 h 141"/>
                <a:gd name="T72" fmla="*/ 0 w 110"/>
                <a:gd name="T73" fmla="*/ 12 h 141"/>
                <a:gd name="T74" fmla="*/ 110 w 110"/>
                <a:gd name="T75" fmla="*/ 12 h 141"/>
                <a:gd name="T76" fmla="*/ 110 w 110"/>
                <a:gd name="T77" fmla="*/ 0 h 141"/>
                <a:gd name="T78" fmla="*/ 0 w 110"/>
                <a:gd name="T79" fmla="*/ 0 h 141"/>
                <a:gd name="T80" fmla="*/ 45 w 110"/>
                <a:gd name="T81" fmla="*/ 49 h 141"/>
                <a:gd name="T82" fmla="*/ 54 w 110"/>
                <a:gd name="T83" fmla="*/ 61 h 141"/>
                <a:gd name="T84" fmla="*/ 56 w 110"/>
                <a:gd name="T85" fmla="*/ 65 h 141"/>
                <a:gd name="T86" fmla="*/ 56 w 110"/>
                <a:gd name="T87" fmla="*/ 64 h 141"/>
                <a:gd name="T88" fmla="*/ 59 w 110"/>
                <a:gd name="T89" fmla="*/ 57 h 141"/>
                <a:gd name="T90" fmla="*/ 68 w 110"/>
                <a:gd name="T91" fmla="*/ 47 h 141"/>
                <a:gd name="T92" fmla="*/ 79 w 110"/>
                <a:gd name="T93" fmla="*/ 36 h 141"/>
                <a:gd name="T94" fmla="*/ 33 w 110"/>
                <a:gd name="T95" fmla="*/ 36 h 141"/>
                <a:gd name="T96" fmla="*/ 45 w 110"/>
                <a:gd name="T97" fmla="*/ 49 h 141"/>
                <a:gd name="T98" fmla="*/ 56 w 110"/>
                <a:gd name="T99" fmla="*/ 75 h 141"/>
                <a:gd name="T100" fmla="*/ 56 w 110"/>
                <a:gd name="T101" fmla="*/ 75 h 141"/>
                <a:gd name="T102" fmla="*/ 56 w 110"/>
                <a:gd name="T103" fmla="*/ 75 h 141"/>
                <a:gd name="T104" fmla="*/ 56 w 110"/>
                <a:gd name="T105" fmla="*/ 75 h 141"/>
                <a:gd name="T106" fmla="*/ 24 w 110"/>
                <a:gd name="T107" fmla="*/ 117 h 141"/>
                <a:gd name="T108" fmla="*/ 23 w 110"/>
                <a:gd name="T109" fmla="*/ 127 h 141"/>
                <a:gd name="T110" fmla="*/ 88 w 110"/>
                <a:gd name="T111" fmla="*/ 127 h 141"/>
                <a:gd name="T112" fmla="*/ 87 w 110"/>
                <a:gd name="T113" fmla="*/ 117 h 141"/>
                <a:gd name="T114" fmla="*/ 87 w 110"/>
                <a:gd name="T115" fmla="*/ 117 h 141"/>
                <a:gd name="T116" fmla="*/ 87 w 110"/>
                <a:gd name="T117" fmla="*/ 117 h 141"/>
                <a:gd name="T118" fmla="*/ 56 w 110"/>
                <a:gd name="T119" fmla="*/ 75 h 141"/>
                <a:gd name="T120" fmla="*/ 56 w 110"/>
                <a:gd name="T121" fmla="*/ 7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0" h="141">
                  <a:moveTo>
                    <a:pt x="81" y="54"/>
                  </a:moveTo>
                  <a:cubicBezTo>
                    <a:pt x="91" y="44"/>
                    <a:pt x="103" y="32"/>
                    <a:pt x="103" y="14"/>
                  </a:cubicBezTo>
                  <a:cubicBezTo>
                    <a:pt x="91" y="14"/>
                    <a:pt x="91" y="14"/>
                    <a:pt x="91" y="14"/>
                  </a:cubicBezTo>
                  <a:cubicBezTo>
                    <a:pt x="91" y="27"/>
                    <a:pt x="81" y="36"/>
                    <a:pt x="72" y="45"/>
                  </a:cubicBezTo>
                  <a:cubicBezTo>
                    <a:pt x="64" y="53"/>
                    <a:pt x="57" y="60"/>
                    <a:pt x="57" y="70"/>
                  </a:cubicBezTo>
                  <a:cubicBezTo>
                    <a:pt x="56" y="70"/>
                    <a:pt x="56" y="70"/>
                    <a:pt x="56" y="70"/>
                  </a:cubicBezTo>
                  <a:cubicBezTo>
                    <a:pt x="56" y="70"/>
                    <a:pt x="57" y="70"/>
                    <a:pt x="57" y="70"/>
                  </a:cubicBezTo>
                  <a:cubicBezTo>
                    <a:pt x="57" y="70"/>
                    <a:pt x="56" y="71"/>
                    <a:pt x="56" y="71"/>
                  </a:cubicBezTo>
                  <a:cubicBezTo>
                    <a:pt x="57" y="71"/>
                    <a:pt x="57" y="71"/>
                    <a:pt x="57" y="71"/>
                  </a:cubicBezTo>
                  <a:cubicBezTo>
                    <a:pt x="57" y="80"/>
                    <a:pt x="64" y="88"/>
                    <a:pt x="72" y="95"/>
                  </a:cubicBezTo>
                  <a:cubicBezTo>
                    <a:pt x="81" y="105"/>
                    <a:pt x="91" y="114"/>
                    <a:pt x="91" y="127"/>
                  </a:cubicBezTo>
                  <a:cubicBezTo>
                    <a:pt x="103" y="127"/>
                    <a:pt x="103" y="127"/>
                    <a:pt x="103" y="127"/>
                  </a:cubicBezTo>
                  <a:cubicBezTo>
                    <a:pt x="103" y="109"/>
                    <a:pt x="91" y="97"/>
                    <a:pt x="81" y="87"/>
                  </a:cubicBezTo>
                  <a:cubicBezTo>
                    <a:pt x="75" y="81"/>
                    <a:pt x="69" y="75"/>
                    <a:pt x="69" y="70"/>
                  </a:cubicBezTo>
                  <a:cubicBezTo>
                    <a:pt x="69" y="65"/>
                    <a:pt x="75" y="60"/>
                    <a:pt x="81" y="54"/>
                  </a:cubicBezTo>
                  <a:close/>
                  <a:moveTo>
                    <a:pt x="30" y="87"/>
                  </a:moveTo>
                  <a:cubicBezTo>
                    <a:pt x="20" y="97"/>
                    <a:pt x="8" y="109"/>
                    <a:pt x="8" y="127"/>
                  </a:cubicBezTo>
                  <a:cubicBezTo>
                    <a:pt x="20" y="127"/>
                    <a:pt x="20" y="127"/>
                    <a:pt x="20" y="127"/>
                  </a:cubicBezTo>
                  <a:cubicBezTo>
                    <a:pt x="20" y="114"/>
                    <a:pt x="30" y="105"/>
                    <a:pt x="39" y="95"/>
                  </a:cubicBezTo>
                  <a:cubicBezTo>
                    <a:pt x="47" y="88"/>
                    <a:pt x="54" y="80"/>
                    <a:pt x="55" y="71"/>
                  </a:cubicBezTo>
                  <a:cubicBezTo>
                    <a:pt x="55" y="71"/>
                    <a:pt x="55" y="71"/>
                    <a:pt x="55" y="71"/>
                  </a:cubicBezTo>
                  <a:cubicBezTo>
                    <a:pt x="55" y="71"/>
                    <a:pt x="55" y="70"/>
                    <a:pt x="55" y="70"/>
                  </a:cubicBezTo>
                  <a:cubicBezTo>
                    <a:pt x="55" y="70"/>
                    <a:pt x="55" y="70"/>
                    <a:pt x="55" y="70"/>
                  </a:cubicBezTo>
                  <a:cubicBezTo>
                    <a:pt x="55" y="70"/>
                    <a:pt x="55" y="70"/>
                    <a:pt x="55" y="70"/>
                  </a:cubicBezTo>
                  <a:cubicBezTo>
                    <a:pt x="54" y="60"/>
                    <a:pt x="47" y="53"/>
                    <a:pt x="39" y="45"/>
                  </a:cubicBezTo>
                  <a:cubicBezTo>
                    <a:pt x="30" y="36"/>
                    <a:pt x="20" y="27"/>
                    <a:pt x="20" y="14"/>
                  </a:cubicBezTo>
                  <a:cubicBezTo>
                    <a:pt x="8" y="14"/>
                    <a:pt x="8" y="14"/>
                    <a:pt x="8" y="14"/>
                  </a:cubicBezTo>
                  <a:cubicBezTo>
                    <a:pt x="8" y="32"/>
                    <a:pt x="20" y="44"/>
                    <a:pt x="30" y="54"/>
                  </a:cubicBezTo>
                  <a:cubicBezTo>
                    <a:pt x="36" y="60"/>
                    <a:pt x="42" y="65"/>
                    <a:pt x="42" y="70"/>
                  </a:cubicBezTo>
                  <a:cubicBezTo>
                    <a:pt x="42" y="75"/>
                    <a:pt x="36" y="81"/>
                    <a:pt x="30" y="87"/>
                  </a:cubicBezTo>
                  <a:close/>
                  <a:moveTo>
                    <a:pt x="0" y="141"/>
                  </a:moveTo>
                  <a:cubicBezTo>
                    <a:pt x="110" y="141"/>
                    <a:pt x="110" y="141"/>
                    <a:pt x="110" y="141"/>
                  </a:cubicBezTo>
                  <a:cubicBezTo>
                    <a:pt x="110" y="129"/>
                    <a:pt x="110" y="129"/>
                    <a:pt x="110" y="129"/>
                  </a:cubicBezTo>
                  <a:cubicBezTo>
                    <a:pt x="0" y="129"/>
                    <a:pt x="0" y="129"/>
                    <a:pt x="0" y="129"/>
                  </a:cubicBezTo>
                  <a:lnTo>
                    <a:pt x="0" y="141"/>
                  </a:lnTo>
                  <a:close/>
                  <a:moveTo>
                    <a:pt x="0" y="0"/>
                  </a:moveTo>
                  <a:cubicBezTo>
                    <a:pt x="0" y="12"/>
                    <a:pt x="0" y="12"/>
                    <a:pt x="0" y="12"/>
                  </a:cubicBezTo>
                  <a:cubicBezTo>
                    <a:pt x="110" y="12"/>
                    <a:pt x="110" y="12"/>
                    <a:pt x="110" y="12"/>
                  </a:cubicBezTo>
                  <a:cubicBezTo>
                    <a:pt x="110" y="0"/>
                    <a:pt x="110" y="0"/>
                    <a:pt x="110" y="0"/>
                  </a:cubicBezTo>
                  <a:lnTo>
                    <a:pt x="0" y="0"/>
                  </a:lnTo>
                  <a:close/>
                  <a:moveTo>
                    <a:pt x="45" y="49"/>
                  </a:moveTo>
                  <a:cubicBezTo>
                    <a:pt x="48" y="53"/>
                    <a:pt x="52" y="56"/>
                    <a:pt x="54" y="61"/>
                  </a:cubicBezTo>
                  <a:cubicBezTo>
                    <a:pt x="55" y="63"/>
                    <a:pt x="55" y="64"/>
                    <a:pt x="56" y="65"/>
                  </a:cubicBezTo>
                  <a:cubicBezTo>
                    <a:pt x="56" y="65"/>
                    <a:pt x="56" y="64"/>
                    <a:pt x="56" y="64"/>
                  </a:cubicBezTo>
                  <a:cubicBezTo>
                    <a:pt x="57" y="61"/>
                    <a:pt x="58" y="59"/>
                    <a:pt x="59" y="57"/>
                  </a:cubicBezTo>
                  <a:cubicBezTo>
                    <a:pt x="62" y="54"/>
                    <a:pt x="65" y="50"/>
                    <a:pt x="68" y="47"/>
                  </a:cubicBezTo>
                  <a:cubicBezTo>
                    <a:pt x="72" y="44"/>
                    <a:pt x="75" y="40"/>
                    <a:pt x="79" y="36"/>
                  </a:cubicBezTo>
                  <a:cubicBezTo>
                    <a:pt x="33" y="36"/>
                    <a:pt x="33" y="36"/>
                    <a:pt x="33" y="36"/>
                  </a:cubicBezTo>
                  <a:cubicBezTo>
                    <a:pt x="36" y="41"/>
                    <a:pt x="41" y="45"/>
                    <a:pt x="45" y="49"/>
                  </a:cubicBezTo>
                  <a:close/>
                  <a:moveTo>
                    <a:pt x="56" y="75"/>
                  </a:moveTo>
                  <a:cubicBezTo>
                    <a:pt x="56" y="75"/>
                    <a:pt x="56" y="75"/>
                    <a:pt x="56" y="75"/>
                  </a:cubicBezTo>
                  <a:cubicBezTo>
                    <a:pt x="56" y="75"/>
                    <a:pt x="56" y="75"/>
                    <a:pt x="56" y="75"/>
                  </a:cubicBezTo>
                  <a:close/>
                  <a:moveTo>
                    <a:pt x="56" y="75"/>
                  </a:moveTo>
                  <a:cubicBezTo>
                    <a:pt x="56" y="103"/>
                    <a:pt x="28" y="115"/>
                    <a:pt x="24" y="117"/>
                  </a:cubicBezTo>
                  <a:cubicBezTo>
                    <a:pt x="24" y="119"/>
                    <a:pt x="23" y="122"/>
                    <a:pt x="23" y="127"/>
                  </a:cubicBezTo>
                  <a:cubicBezTo>
                    <a:pt x="88" y="127"/>
                    <a:pt x="88" y="127"/>
                    <a:pt x="88" y="127"/>
                  </a:cubicBezTo>
                  <a:cubicBezTo>
                    <a:pt x="88" y="119"/>
                    <a:pt x="88" y="118"/>
                    <a:pt x="87" y="117"/>
                  </a:cubicBezTo>
                  <a:cubicBezTo>
                    <a:pt x="87" y="117"/>
                    <a:pt x="87" y="117"/>
                    <a:pt x="87" y="117"/>
                  </a:cubicBezTo>
                  <a:cubicBezTo>
                    <a:pt x="87" y="117"/>
                    <a:pt x="87" y="117"/>
                    <a:pt x="87" y="117"/>
                  </a:cubicBezTo>
                  <a:cubicBezTo>
                    <a:pt x="87" y="117"/>
                    <a:pt x="56" y="105"/>
                    <a:pt x="56" y="75"/>
                  </a:cubicBezTo>
                  <a:cubicBezTo>
                    <a:pt x="56" y="75"/>
                    <a:pt x="56" y="75"/>
                    <a:pt x="56" y="75"/>
                  </a:cubicBezTo>
                  <a:close/>
                </a:path>
              </a:pathLst>
            </a:custGeom>
            <a:solidFill>
              <a:srgbClr val="D6DC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îš1îďé">
              <a:extLst>
                <a:ext uri="{FF2B5EF4-FFF2-40B4-BE49-F238E27FC236}">
                  <a16:creationId xmlns:a16="http://schemas.microsoft.com/office/drawing/2014/main" id="{12ABBF1C-A85C-040E-F590-FAE26A1FFD3A}"/>
                </a:ext>
              </a:extLst>
            </p:cNvPr>
            <p:cNvSpPr/>
            <p:nvPr/>
          </p:nvSpPr>
          <p:spPr bwMode="auto">
            <a:xfrm>
              <a:off x="2964025" y="3950079"/>
              <a:ext cx="864184" cy="1776070"/>
            </a:xfrm>
            <a:custGeom>
              <a:avLst/>
              <a:gdLst>
                <a:gd name="T0" fmla="*/ 227 w 227"/>
                <a:gd name="T1" fmla="*/ 466 h 466"/>
                <a:gd name="T2" fmla="*/ 34 w 227"/>
                <a:gd name="T3" fmla="*/ 387 h 466"/>
                <a:gd name="T4" fmla="*/ 19 w 227"/>
                <a:gd name="T5" fmla="*/ 353 h 466"/>
                <a:gd name="T6" fmla="*/ 34 w 227"/>
                <a:gd name="T7" fmla="*/ 320 h 466"/>
                <a:gd name="T8" fmla="*/ 62 w 227"/>
                <a:gd name="T9" fmla="*/ 309 h 466"/>
                <a:gd name="T10" fmla="*/ 65 w 227"/>
                <a:gd name="T11" fmla="*/ 285 h 466"/>
                <a:gd name="T12" fmla="*/ 49 w 227"/>
                <a:gd name="T13" fmla="*/ 265 h 466"/>
                <a:gd name="T14" fmla="*/ 8 w 227"/>
                <a:gd name="T15" fmla="*/ 217 h 466"/>
                <a:gd name="T16" fmla="*/ 25 w 227"/>
                <a:gd name="T17" fmla="*/ 163 h 466"/>
                <a:gd name="T18" fmla="*/ 60 w 227"/>
                <a:gd name="T19" fmla="*/ 152 h 466"/>
                <a:gd name="T20" fmla="*/ 61 w 227"/>
                <a:gd name="T21" fmla="*/ 120 h 466"/>
                <a:gd name="T22" fmla="*/ 38 w 227"/>
                <a:gd name="T23" fmla="*/ 93 h 466"/>
                <a:gd name="T24" fmla="*/ 29 w 227"/>
                <a:gd name="T25" fmla="*/ 40 h 466"/>
                <a:gd name="T26" fmla="*/ 65 w 227"/>
                <a:gd name="T27" fmla="*/ 0 h 466"/>
                <a:gd name="T28" fmla="*/ 227 w 227"/>
                <a:gd name="T29"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7" h="466">
                  <a:moveTo>
                    <a:pt x="227" y="466"/>
                  </a:moveTo>
                  <a:cubicBezTo>
                    <a:pt x="177" y="440"/>
                    <a:pt x="66" y="432"/>
                    <a:pt x="34" y="387"/>
                  </a:cubicBezTo>
                  <a:cubicBezTo>
                    <a:pt x="27" y="376"/>
                    <a:pt x="20" y="365"/>
                    <a:pt x="19" y="353"/>
                  </a:cubicBezTo>
                  <a:cubicBezTo>
                    <a:pt x="18" y="340"/>
                    <a:pt x="23" y="326"/>
                    <a:pt x="34" y="320"/>
                  </a:cubicBezTo>
                  <a:cubicBezTo>
                    <a:pt x="43" y="316"/>
                    <a:pt x="55" y="316"/>
                    <a:pt x="62" y="309"/>
                  </a:cubicBezTo>
                  <a:cubicBezTo>
                    <a:pt x="68" y="303"/>
                    <a:pt x="69" y="293"/>
                    <a:pt x="65" y="285"/>
                  </a:cubicBezTo>
                  <a:cubicBezTo>
                    <a:pt x="62" y="277"/>
                    <a:pt x="56" y="271"/>
                    <a:pt x="49" y="265"/>
                  </a:cubicBezTo>
                  <a:cubicBezTo>
                    <a:pt x="34" y="250"/>
                    <a:pt x="16" y="237"/>
                    <a:pt x="8" y="217"/>
                  </a:cubicBezTo>
                  <a:cubicBezTo>
                    <a:pt x="0" y="197"/>
                    <a:pt x="5" y="170"/>
                    <a:pt x="25" y="163"/>
                  </a:cubicBezTo>
                  <a:cubicBezTo>
                    <a:pt x="37" y="158"/>
                    <a:pt x="52" y="161"/>
                    <a:pt x="60" y="152"/>
                  </a:cubicBezTo>
                  <a:cubicBezTo>
                    <a:pt x="69" y="144"/>
                    <a:pt x="67" y="130"/>
                    <a:pt x="61" y="120"/>
                  </a:cubicBezTo>
                  <a:cubicBezTo>
                    <a:pt x="55" y="110"/>
                    <a:pt x="45" y="103"/>
                    <a:pt x="38" y="93"/>
                  </a:cubicBezTo>
                  <a:cubicBezTo>
                    <a:pt x="28" y="78"/>
                    <a:pt x="24" y="58"/>
                    <a:pt x="29" y="40"/>
                  </a:cubicBezTo>
                  <a:cubicBezTo>
                    <a:pt x="34" y="23"/>
                    <a:pt x="48" y="7"/>
                    <a:pt x="65" y="0"/>
                  </a:cubicBezTo>
                  <a:lnTo>
                    <a:pt x="227" y="466"/>
                  </a:ln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ïṥliḋè">
              <a:extLst>
                <a:ext uri="{FF2B5EF4-FFF2-40B4-BE49-F238E27FC236}">
                  <a16:creationId xmlns:a16="http://schemas.microsoft.com/office/drawing/2014/main" id="{D2431A0A-B0B5-C90D-DCD3-6CABB49C02B6}"/>
                </a:ext>
              </a:extLst>
            </p:cNvPr>
            <p:cNvSpPr/>
            <p:nvPr/>
          </p:nvSpPr>
          <p:spPr bwMode="auto">
            <a:xfrm>
              <a:off x="3211721" y="3931731"/>
              <a:ext cx="1018305" cy="1794418"/>
            </a:xfrm>
            <a:custGeom>
              <a:avLst/>
              <a:gdLst>
                <a:gd name="T0" fmla="*/ 162 w 267"/>
                <a:gd name="T1" fmla="*/ 471 h 471"/>
                <a:gd name="T2" fmla="*/ 264 w 267"/>
                <a:gd name="T3" fmla="*/ 289 h 471"/>
                <a:gd name="T4" fmla="*/ 254 w 267"/>
                <a:gd name="T5" fmla="*/ 253 h 471"/>
                <a:gd name="T6" fmla="*/ 223 w 267"/>
                <a:gd name="T7" fmla="*/ 237 h 471"/>
                <a:gd name="T8" fmla="*/ 193 w 267"/>
                <a:gd name="T9" fmla="*/ 246 h 471"/>
                <a:gd name="T10" fmla="*/ 176 w 267"/>
                <a:gd name="T11" fmla="*/ 228 h 471"/>
                <a:gd name="T12" fmla="*/ 176 w 267"/>
                <a:gd name="T13" fmla="*/ 203 h 471"/>
                <a:gd name="T14" fmla="*/ 179 w 267"/>
                <a:gd name="T15" fmla="*/ 140 h 471"/>
                <a:gd name="T16" fmla="*/ 132 w 267"/>
                <a:gd name="T17" fmla="*/ 108 h 471"/>
                <a:gd name="T18" fmla="*/ 98 w 267"/>
                <a:gd name="T19" fmla="*/ 122 h 471"/>
                <a:gd name="T20" fmla="*/ 78 w 267"/>
                <a:gd name="T21" fmla="*/ 97 h 471"/>
                <a:gd name="T22" fmla="*/ 79 w 267"/>
                <a:gd name="T23" fmla="*/ 62 h 471"/>
                <a:gd name="T24" fmla="*/ 53 w 267"/>
                <a:gd name="T25" fmla="*/ 15 h 471"/>
                <a:gd name="T26" fmla="*/ 0 w 267"/>
                <a:gd name="T27" fmla="*/ 5 h 471"/>
                <a:gd name="T28" fmla="*/ 162 w 267"/>
                <a:gd name="T29" fmla="*/ 471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7" h="471">
                  <a:moveTo>
                    <a:pt x="162" y="471"/>
                  </a:moveTo>
                  <a:cubicBezTo>
                    <a:pt x="185" y="420"/>
                    <a:pt x="267" y="345"/>
                    <a:pt x="264" y="289"/>
                  </a:cubicBezTo>
                  <a:cubicBezTo>
                    <a:pt x="263" y="277"/>
                    <a:pt x="261" y="264"/>
                    <a:pt x="254" y="253"/>
                  </a:cubicBezTo>
                  <a:cubicBezTo>
                    <a:pt x="248" y="243"/>
                    <a:pt x="235" y="235"/>
                    <a:pt x="223" y="237"/>
                  </a:cubicBezTo>
                  <a:cubicBezTo>
                    <a:pt x="213" y="239"/>
                    <a:pt x="204" y="247"/>
                    <a:pt x="193" y="246"/>
                  </a:cubicBezTo>
                  <a:cubicBezTo>
                    <a:pt x="185" y="244"/>
                    <a:pt x="178" y="237"/>
                    <a:pt x="176" y="228"/>
                  </a:cubicBezTo>
                  <a:cubicBezTo>
                    <a:pt x="174" y="220"/>
                    <a:pt x="175" y="211"/>
                    <a:pt x="176" y="203"/>
                  </a:cubicBezTo>
                  <a:cubicBezTo>
                    <a:pt x="180" y="182"/>
                    <a:pt x="185" y="160"/>
                    <a:pt x="179" y="140"/>
                  </a:cubicBezTo>
                  <a:cubicBezTo>
                    <a:pt x="173" y="120"/>
                    <a:pt x="152" y="102"/>
                    <a:pt x="132" y="108"/>
                  </a:cubicBezTo>
                  <a:cubicBezTo>
                    <a:pt x="120" y="112"/>
                    <a:pt x="110" y="123"/>
                    <a:pt x="98" y="122"/>
                  </a:cubicBezTo>
                  <a:cubicBezTo>
                    <a:pt x="86" y="120"/>
                    <a:pt x="79" y="108"/>
                    <a:pt x="78" y="97"/>
                  </a:cubicBezTo>
                  <a:cubicBezTo>
                    <a:pt x="76" y="85"/>
                    <a:pt x="79" y="73"/>
                    <a:pt x="79" y="62"/>
                  </a:cubicBezTo>
                  <a:cubicBezTo>
                    <a:pt x="78" y="43"/>
                    <a:pt x="68" y="25"/>
                    <a:pt x="53" y="15"/>
                  </a:cubicBezTo>
                  <a:cubicBezTo>
                    <a:pt x="38" y="4"/>
                    <a:pt x="18" y="0"/>
                    <a:pt x="0" y="5"/>
                  </a:cubicBezTo>
                  <a:lnTo>
                    <a:pt x="162" y="471"/>
                  </a:ln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iṧḻïḍe">
              <a:extLst>
                <a:ext uri="{FF2B5EF4-FFF2-40B4-BE49-F238E27FC236}">
                  <a16:creationId xmlns:a16="http://schemas.microsoft.com/office/drawing/2014/main" id="{12F6B3D4-05C5-1613-104B-52700ED0083F}"/>
                </a:ext>
              </a:extLst>
            </p:cNvPr>
            <p:cNvSpPr/>
            <p:nvPr/>
          </p:nvSpPr>
          <p:spPr bwMode="auto">
            <a:xfrm>
              <a:off x="3099799" y="4157410"/>
              <a:ext cx="198157" cy="113757"/>
            </a:xfrm>
            <a:custGeom>
              <a:avLst/>
              <a:gdLst>
                <a:gd name="T0" fmla="*/ 50 w 52"/>
                <a:gd name="T1" fmla="*/ 30 h 30"/>
                <a:gd name="T2" fmla="*/ 49 w 52"/>
                <a:gd name="T3" fmla="*/ 30 h 30"/>
                <a:gd name="T4" fmla="*/ 1 w 52"/>
                <a:gd name="T5" fmla="*/ 5 h 30"/>
                <a:gd name="T6" fmla="*/ 0 w 52"/>
                <a:gd name="T7" fmla="*/ 2 h 30"/>
                <a:gd name="T8" fmla="*/ 3 w 52"/>
                <a:gd name="T9" fmla="*/ 1 h 30"/>
                <a:gd name="T10" fmla="*/ 50 w 52"/>
                <a:gd name="T11" fmla="*/ 26 h 30"/>
                <a:gd name="T12" fmla="*/ 51 w 52"/>
                <a:gd name="T13" fmla="*/ 29 h 30"/>
                <a:gd name="T14" fmla="*/ 50 w 52"/>
                <a:gd name="T15" fmla="*/ 3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0">
                  <a:moveTo>
                    <a:pt x="50" y="30"/>
                  </a:moveTo>
                  <a:cubicBezTo>
                    <a:pt x="49" y="30"/>
                    <a:pt x="49" y="30"/>
                    <a:pt x="49" y="30"/>
                  </a:cubicBezTo>
                  <a:cubicBezTo>
                    <a:pt x="1" y="5"/>
                    <a:pt x="1" y="5"/>
                    <a:pt x="1" y="5"/>
                  </a:cubicBezTo>
                  <a:cubicBezTo>
                    <a:pt x="0" y="4"/>
                    <a:pt x="0" y="3"/>
                    <a:pt x="0" y="2"/>
                  </a:cubicBezTo>
                  <a:cubicBezTo>
                    <a:pt x="1" y="1"/>
                    <a:pt x="2" y="0"/>
                    <a:pt x="3" y="1"/>
                  </a:cubicBezTo>
                  <a:cubicBezTo>
                    <a:pt x="50" y="26"/>
                    <a:pt x="50" y="26"/>
                    <a:pt x="50" y="26"/>
                  </a:cubicBezTo>
                  <a:cubicBezTo>
                    <a:pt x="51" y="27"/>
                    <a:pt x="52" y="28"/>
                    <a:pt x="51" y="29"/>
                  </a:cubicBezTo>
                  <a:cubicBezTo>
                    <a:pt x="51" y="30"/>
                    <a:pt x="50" y="30"/>
                    <a:pt x="50" y="30"/>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iSḷiḑe">
              <a:extLst>
                <a:ext uri="{FF2B5EF4-FFF2-40B4-BE49-F238E27FC236}">
                  <a16:creationId xmlns:a16="http://schemas.microsoft.com/office/drawing/2014/main" id="{79D66DB2-35B6-AF4E-B974-0C12DDC19C16}"/>
                </a:ext>
              </a:extLst>
            </p:cNvPr>
            <p:cNvSpPr/>
            <p:nvPr/>
          </p:nvSpPr>
          <p:spPr bwMode="auto">
            <a:xfrm>
              <a:off x="3343825" y="4049157"/>
              <a:ext cx="91739" cy="211001"/>
            </a:xfrm>
            <a:custGeom>
              <a:avLst/>
              <a:gdLst>
                <a:gd name="T0" fmla="*/ 3 w 24"/>
                <a:gd name="T1" fmla="*/ 55 h 55"/>
                <a:gd name="T2" fmla="*/ 2 w 24"/>
                <a:gd name="T3" fmla="*/ 55 h 55"/>
                <a:gd name="T4" fmla="*/ 1 w 24"/>
                <a:gd name="T5" fmla="*/ 52 h 55"/>
                <a:gd name="T6" fmla="*/ 20 w 24"/>
                <a:gd name="T7" fmla="*/ 2 h 55"/>
                <a:gd name="T8" fmla="*/ 23 w 24"/>
                <a:gd name="T9" fmla="*/ 0 h 55"/>
                <a:gd name="T10" fmla="*/ 24 w 24"/>
                <a:gd name="T11" fmla="*/ 3 h 55"/>
                <a:gd name="T12" fmla="*/ 4 w 24"/>
                <a:gd name="T13" fmla="*/ 54 h 55"/>
                <a:gd name="T14" fmla="*/ 3 w 24"/>
                <a:gd name="T15" fmla="*/ 55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55">
                  <a:moveTo>
                    <a:pt x="3" y="55"/>
                  </a:moveTo>
                  <a:cubicBezTo>
                    <a:pt x="2" y="55"/>
                    <a:pt x="2" y="55"/>
                    <a:pt x="2" y="55"/>
                  </a:cubicBezTo>
                  <a:cubicBezTo>
                    <a:pt x="1" y="55"/>
                    <a:pt x="0" y="54"/>
                    <a:pt x="1" y="52"/>
                  </a:cubicBezTo>
                  <a:cubicBezTo>
                    <a:pt x="20" y="2"/>
                    <a:pt x="20" y="2"/>
                    <a:pt x="20" y="2"/>
                  </a:cubicBezTo>
                  <a:cubicBezTo>
                    <a:pt x="21" y="1"/>
                    <a:pt x="22" y="0"/>
                    <a:pt x="23" y="0"/>
                  </a:cubicBezTo>
                  <a:cubicBezTo>
                    <a:pt x="24" y="1"/>
                    <a:pt x="24" y="2"/>
                    <a:pt x="24" y="3"/>
                  </a:cubicBezTo>
                  <a:cubicBezTo>
                    <a:pt x="4" y="54"/>
                    <a:pt x="4" y="54"/>
                    <a:pt x="4" y="54"/>
                  </a:cubicBezTo>
                  <a:cubicBezTo>
                    <a:pt x="4" y="55"/>
                    <a:pt x="3" y="55"/>
                    <a:pt x="3" y="55"/>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ïsľïḍè">
              <a:extLst>
                <a:ext uri="{FF2B5EF4-FFF2-40B4-BE49-F238E27FC236}">
                  <a16:creationId xmlns:a16="http://schemas.microsoft.com/office/drawing/2014/main" id="{16E5A32B-2E4B-444E-0DD1-53F08EC9DC9A}"/>
                </a:ext>
              </a:extLst>
            </p:cNvPr>
            <p:cNvSpPr/>
            <p:nvPr/>
          </p:nvSpPr>
          <p:spPr bwMode="auto">
            <a:xfrm>
              <a:off x="3576842" y="4454645"/>
              <a:ext cx="201826" cy="396313"/>
            </a:xfrm>
            <a:custGeom>
              <a:avLst/>
              <a:gdLst>
                <a:gd name="T0" fmla="*/ 3 w 53"/>
                <a:gd name="T1" fmla="*/ 104 h 104"/>
                <a:gd name="T2" fmla="*/ 2 w 53"/>
                <a:gd name="T3" fmla="*/ 104 h 104"/>
                <a:gd name="T4" fmla="*/ 1 w 53"/>
                <a:gd name="T5" fmla="*/ 101 h 104"/>
                <a:gd name="T6" fmla="*/ 49 w 53"/>
                <a:gd name="T7" fmla="*/ 2 h 104"/>
                <a:gd name="T8" fmla="*/ 52 w 53"/>
                <a:gd name="T9" fmla="*/ 1 h 104"/>
                <a:gd name="T10" fmla="*/ 53 w 53"/>
                <a:gd name="T11" fmla="*/ 3 h 104"/>
                <a:gd name="T12" fmla="*/ 4 w 53"/>
                <a:gd name="T13" fmla="*/ 103 h 104"/>
                <a:gd name="T14" fmla="*/ 3 w 53"/>
                <a:gd name="T15" fmla="*/ 104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104">
                  <a:moveTo>
                    <a:pt x="3" y="104"/>
                  </a:moveTo>
                  <a:cubicBezTo>
                    <a:pt x="2" y="104"/>
                    <a:pt x="2" y="104"/>
                    <a:pt x="2" y="104"/>
                  </a:cubicBezTo>
                  <a:cubicBezTo>
                    <a:pt x="1" y="104"/>
                    <a:pt x="0" y="102"/>
                    <a:pt x="1" y="101"/>
                  </a:cubicBezTo>
                  <a:cubicBezTo>
                    <a:pt x="49" y="2"/>
                    <a:pt x="49" y="2"/>
                    <a:pt x="49" y="2"/>
                  </a:cubicBezTo>
                  <a:cubicBezTo>
                    <a:pt x="50" y="1"/>
                    <a:pt x="51" y="0"/>
                    <a:pt x="52" y="1"/>
                  </a:cubicBezTo>
                  <a:cubicBezTo>
                    <a:pt x="53" y="1"/>
                    <a:pt x="53" y="2"/>
                    <a:pt x="53" y="3"/>
                  </a:cubicBezTo>
                  <a:cubicBezTo>
                    <a:pt x="4" y="103"/>
                    <a:pt x="4" y="103"/>
                    <a:pt x="4" y="103"/>
                  </a:cubicBezTo>
                  <a:cubicBezTo>
                    <a:pt x="4" y="104"/>
                    <a:pt x="3" y="104"/>
                    <a:pt x="3" y="104"/>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íśļîďe">
              <a:extLst>
                <a:ext uri="{FF2B5EF4-FFF2-40B4-BE49-F238E27FC236}">
                  <a16:creationId xmlns:a16="http://schemas.microsoft.com/office/drawing/2014/main" id="{8D1BAA98-C4DA-B13F-E1C2-F133D6B9FCB3}"/>
                </a:ext>
              </a:extLst>
            </p:cNvPr>
            <p:cNvSpPr/>
            <p:nvPr/>
          </p:nvSpPr>
          <p:spPr bwMode="auto">
            <a:xfrm>
              <a:off x="3729130" y="4972054"/>
              <a:ext cx="374296" cy="410991"/>
            </a:xfrm>
            <a:custGeom>
              <a:avLst/>
              <a:gdLst>
                <a:gd name="T0" fmla="*/ 2 w 98"/>
                <a:gd name="T1" fmla="*/ 108 h 108"/>
                <a:gd name="T2" fmla="*/ 1 w 98"/>
                <a:gd name="T3" fmla="*/ 107 h 108"/>
                <a:gd name="T4" fmla="*/ 0 w 98"/>
                <a:gd name="T5" fmla="*/ 104 h 108"/>
                <a:gd name="T6" fmla="*/ 94 w 98"/>
                <a:gd name="T7" fmla="*/ 1 h 108"/>
                <a:gd name="T8" fmla="*/ 97 w 98"/>
                <a:gd name="T9" fmla="*/ 1 h 108"/>
                <a:gd name="T10" fmla="*/ 97 w 98"/>
                <a:gd name="T11" fmla="*/ 4 h 108"/>
                <a:gd name="T12" fmla="*/ 3 w 98"/>
                <a:gd name="T13" fmla="*/ 107 h 108"/>
                <a:gd name="T14" fmla="*/ 2 w 98"/>
                <a:gd name="T15" fmla="*/ 108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108">
                  <a:moveTo>
                    <a:pt x="2" y="108"/>
                  </a:moveTo>
                  <a:cubicBezTo>
                    <a:pt x="1" y="108"/>
                    <a:pt x="1" y="108"/>
                    <a:pt x="1" y="107"/>
                  </a:cubicBezTo>
                  <a:cubicBezTo>
                    <a:pt x="0" y="106"/>
                    <a:pt x="0" y="105"/>
                    <a:pt x="0" y="104"/>
                  </a:cubicBezTo>
                  <a:cubicBezTo>
                    <a:pt x="94" y="1"/>
                    <a:pt x="94" y="1"/>
                    <a:pt x="94" y="1"/>
                  </a:cubicBezTo>
                  <a:cubicBezTo>
                    <a:pt x="95" y="0"/>
                    <a:pt x="96" y="0"/>
                    <a:pt x="97" y="1"/>
                  </a:cubicBezTo>
                  <a:cubicBezTo>
                    <a:pt x="97" y="2"/>
                    <a:pt x="98" y="3"/>
                    <a:pt x="97" y="4"/>
                  </a:cubicBezTo>
                  <a:cubicBezTo>
                    <a:pt x="3" y="107"/>
                    <a:pt x="3" y="107"/>
                    <a:pt x="3" y="107"/>
                  </a:cubicBezTo>
                  <a:cubicBezTo>
                    <a:pt x="3" y="107"/>
                    <a:pt x="3" y="108"/>
                    <a:pt x="2" y="108"/>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íṧľîdè">
              <a:extLst>
                <a:ext uri="{FF2B5EF4-FFF2-40B4-BE49-F238E27FC236}">
                  <a16:creationId xmlns:a16="http://schemas.microsoft.com/office/drawing/2014/main" id="{4EABF768-F884-8F42-3F9A-1FB22D711EC2}"/>
                </a:ext>
              </a:extLst>
            </p:cNvPr>
            <p:cNvSpPr/>
            <p:nvPr/>
          </p:nvSpPr>
          <p:spPr bwMode="auto">
            <a:xfrm>
              <a:off x="3042921" y="4674819"/>
              <a:ext cx="427505" cy="205496"/>
            </a:xfrm>
            <a:custGeom>
              <a:avLst/>
              <a:gdLst>
                <a:gd name="T0" fmla="*/ 109 w 112"/>
                <a:gd name="T1" fmla="*/ 54 h 54"/>
                <a:gd name="T2" fmla="*/ 109 w 112"/>
                <a:gd name="T3" fmla="*/ 54 h 54"/>
                <a:gd name="T4" fmla="*/ 1 w 112"/>
                <a:gd name="T5" fmla="*/ 4 h 54"/>
                <a:gd name="T6" fmla="*/ 0 w 112"/>
                <a:gd name="T7" fmla="*/ 2 h 54"/>
                <a:gd name="T8" fmla="*/ 3 w 112"/>
                <a:gd name="T9" fmla="*/ 1 h 54"/>
                <a:gd name="T10" fmla="*/ 110 w 112"/>
                <a:gd name="T11" fmla="*/ 50 h 54"/>
                <a:gd name="T12" fmla="*/ 111 w 112"/>
                <a:gd name="T13" fmla="*/ 53 h 54"/>
                <a:gd name="T14" fmla="*/ 109 w 11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54">
                  <a:moveTo>
                    <a:pt x="109" y="54"/>
                  </a:moveTo>
                  <a:cubicBezTo>
                    <a:pt x="109" y="54"/>
                    <a:pt x="109" y="54"/>
                    <a:pt x="109" y="54"/>
                  </a:cubicBezTo>
                  <a:cubicBezTo>
                    <a:pt x="1" y="4"/>
                    <a:pt x="1" y="4"/>
                    <a:pt x="1" y="4"/>
                  </a:cubicBezTo>
                  <a:cubicBezTo>
                    <a:pt x="0" y="4"/>
                    <a:pt x="0" y="3"/>
                    <a:pt x="0" y="2"/>
                  </a:cubicBezTo>
                  <a:cubicBezTo>
                    <a:pt x="1" y="1"/>
                    <a:pt x="2" y="0"/>
                    <a:pt x="3" y="1"/>
                  </a:cubicBezTo>
                  <a:cubicBezTo>
                    <a:pt x="110" y="50"/>
                    <a:pt x="110" y="50"/>
                    <a:pt x="110" y="50"/>
                  </a:cubicBezTo>
                  <a:cubicBezTo>
                    <a:pt x="111" y="50"/>
                    <a:pt x="112" y="52"/>
                    <a:pt x="111" y="53"/>
                  </a:cubicBezTo>
                  <a:cubicBezTo>
                    <a:pt x="111" y="53"/>
                    <a:pt x="110" y="54"/>
                    <a:pt x="109" y="54"/>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ïS1íḍe">
              <a:extLst>
                <a:ext uri="{FF2B5EF4-FFF2-40B4-BE49-F238E27FC236}">
                  <a16:creationId xmlns:a16="http://schemas.microsoft.com/office/drawing/2014/main" id="{85893381-2B21-4610-4A95-7E29C2A0A809}"/>
                </a:ext>
              </a:extLst>
            </p:cNvPr>
            <p:cNvSpPr/>
            <p:nvPr/>
          </p:nvSpPr>
          <p:spPr bwMode="auto">
            <a:xfrm>
              <a:off x="3088790" y="5243602"/>
              <a:ext cx="576122" cy="174305"/>
            </a:xfrm>
            <a:custGeom>
              <a:avLst/>
              <a:gdLst>
                <a:gd name="T0" fmla="*/ 149 w 151"/>
                <a:gd name="T1" fmla="*/ 46 h 46"/>
                <a:gd name="T2" fmla="*/ 148 w 151"/>
                <a:gd name="T3" fmla="*/ 46 h 46"/>
                <a:gd name="T4" fmla="*/ 1 w 151"/>
                <a:gd name="T5" fmla="*/ 4 h 46"/>
                <a:gd name="T6" fmla="*/ 0 w 151"/>
                <a:gd name="T7" fmla="*/ 2 h 46"/>
                <a:gd name="T8" fmla="*/ 2 w 151"/>
                <a:gd name="T9" fmla="*/ 0 h 46"/>
                <a:gd name="T10" fmla="*/ 150 w 151"/>
                <a:gd name="T11" fmla="*/ 42 h 46"/>
                <a:gd name="T12" fmla="*/ 151 w 151"/>
                <a:gd name="T13" fmla="*/ 44 h 46"/>
                <a:gd name="T14" fmla="*/ 149 w 151"/>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46">
                  <a:moveTo>
                    <a:pt x="149" y="46"/>
                  </a:moveTo>
                  <a:cubicBezTo>
                    <a:pt x="149" y="46"/>
                    <a:pt x="149" y="46"/>
                    <a:pt x="148" y="46"/>
                  </a:cubicBezTo>
                  <a:cubicBezTo>
                    <a:pt x="1" y="4"/>
                    <a:pt x="1" y="4"/>
                    <a:pt x="1" y="4"/>
                  </a:cubicBezTo>
                  <a:cubicBezTo>
                    <a:pt x="0" y="4"/>
                    <a:pt x="0" y="3"/>
                    <a:pt x="0" y="2"/>
                  </a:cubicBezTo>
                  <a:cubicBezTo>
                    <a:pt x="0" y="1"/>
                    <a:pt x="1" y="0"/>
                    <a:pt x="2" y="0"/>
                  </a:cubicBezTo>
                  <a:cubicBezTo>
                    <a:pt x="150" y="42"/>
                    <a:pt x="150" y="42"/>
                    <a:pt x="150" y="42"/>
                  </a:cubicBezTo>
                  <a:cubicBezTo>
                    <a:pt x="151" y="42"/>
                    <a:pt x="151" y="43"/>
                    <a:pt x="151" y="44"/>
                  </a:cubicBezTo>
                  <a:cubicBezTo>
                    <a:pt x="151" y="45"/>
                    <a:pt x="150" y="46"/>
                    <a:pt x="149" y="46"/>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í$ḻíḓé">
              <a:extLst>
                <a:ext uri="{FF2B5EF4-FFF2-40B4-BE49-F238E27FC236}">
                  <a16:creationId xmlns:a16="http://schemas.microsoft.com/office/drawing/2014/main" id="{63D9D5D7-2403-722C-AC20-DF4D80C976AC}"/>
                </a:ext>
              </a:extLst>
            </p:cNvPr>
            <p:cNvSpPr/>
            <p:nvPr/>
          </p:nvSpPr>
          <p:spPr bwMode="auto">
            <a:xfrm>
              <a:off x="8789463" y="4221627"/>
              <a:ext cx="610983" cy="1421958"/>
            </a:xfrm>
            <a:custGeom>
              <a:avLst/>
              <a:gdLst>
                <a:gd name="T0" fmla="*/ 0 w 160"/>
                <a:gd name="T1" fmla="*/ 373 h 373"/>
                <a:gd name="T2" fmla="*/ 145 w 160"/>
                <a:gd name="T3" fmla="*/ 299 h 373"/>
                <a:gd name="T4" fmla="*/ 155 w 160"/>
                <a:gd name="T5" fmla="*/ 271 h 373"/>
                <a:gd name="T6" fmla="*/ 141 w 160"/>
                <a:gd name="T7" fmla="*/ 247 h 373"/>
                <a:gd name="T8" fmla="*/ 118 w 160"/>
                <a:gd name="T9" fmla="*/ 240 h 373"/>
                <a:gd name="T10" fmla="*/ 114 w 160"/>
                <a:gd name="T11" fmla="*/ 221 h 373"/>
                <a:gd name="T12" fmla="*/ 126 w 160"/>
                <a:gd name="T13" fmla="*/ 205 h 373"/>
                <a:gd name="T14" fmla="*/ 155 w 160"/>
                <a:gd name="T15" fmla="*/ 165 h 373"/>
                <a:gd name="T16" fmla="*/ 138 w 160"/>
                <a:gd name="T17" fmla="*/ 124 h 373"/>
                <a:gd name="T18" fmla="*/ 110 w 160"/>
                <a:gd name="T19" fmla="*/ 118 h 373"/>
                <a:gd name="T20" fmla="*/ 107 w 160"/>
                <a:gd name="T21" fmla="*/ 93 h 373"/>
                <a:gd name="T22" fmla="*/ 123 w 160"/>
                <a:gd name="T23" fmla="*/ 71 h 373"/>
                <a:gd name="T24" fmla="*/ 127 w 160"/>
                <a:gd name="T25" fmla="*/ 29 h 373"/>
                <a:gd name="T26" fmla="*/ 96 w 160"/>
                <a:gd name="T27" fmla="*/ 0 h 373"/>
                <a:gd name="T28" fmla="*/ 0 w 160"/>
                <a:gd name="T29"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0" h="373">
                  <a:moveTo>
                    <a:pt x="0" y="373"/>
                  </a:moveTo>
                  <a:cubicBezTo>
                    <a:pt x="37" y="349"/>
                    <a:pt x="123" y="336"/>
                    <a:pt x="145" y="299"/>
                  </a:cubicBezTo>
                  <a:cubicBezTo>
                    <a:pt x="150" y="290"/>
                    <a:pt x="155" y="281"/>
                    <a:pt x="155" y="271"/>
                  </a:cubicBezTo>
                  <a:cubicBezTo>
                    <a:pt x="155" y="261"/>
                    <a:pt x="150" y="251"/>
                    <a:pt x="141" y="247"/>
                  </a:cubicBezTo>
                  <a:cubicBezTo>
                    <a:pt x="134" y="244"/>
                    <a:pt x="124" y="245"/>
                    <a:pt x="118" y="240"/>
                  </a:cubicBezTo>
                  <a:cubicBezTo>
                    <a:pt x="113" y="235"/>
                    <a:pt x="112" y="228"/>
                    <a:pt x="114" y="221"/>
                  </a:cubicBezTo>
                  <a:cubicBezTo>
                    <a:pt x="117" y="215"/>
                    <a:pt x="121" y="210"/>
                    <a:pt x="126" y="205"/>
                  </a:cubicBezTo>
                  <a:cubicBezTo>
                    <a:pt x="137" y="193"/>
                    <a:pt x="149" y="181"/>
                    <a:pt x="155" y="165"/>
                  </a:cubicBezTo>
                  <a:cubicBezTo>
                    <a:pt x="160" y="149"/>
                    <a:pt x="154" y="128"/>
                    <a:pt x="138" y="124"/>
                  </a:cubicBezTo>
                  <a:cubicBezTo>
                    <a:pt x="128" y="121"/>
                    <a:pt x="117" y="124"/>
                    <a:pt x="110" y="118"/>
                  </a:cubicBezTo>
                  <a:cubicBezTo>
                    <a:pt x="103" y="112"/>
                    <a:pt x="103" y="101"/>
                    <a:pt x="107" y="93"/>
                  </a:cubicBezTo>
                  <a:cubicBezTo>
                    <a:pt x="111" y="85"/>
                    <a:pt x="118" y="78"/>
                    <a:pt x="123" y="71"/>
                  </a:cubicBezTo>
                  <a:cubicBezTo>
                    <a:pt x="130" y="58"/>
                    <a:pt x="132" y="42"/>
                    <a:pt x="127" y="29"/>
                  </a:cubicBezTo>
                  <a:cubicBezTo>
                    <a:pt x="122" y="15"/>
                    <a:pt x="110" y="4"/>
                    <a:pt x="96" y="0"/>
                  </a:cubicBezTo>
                  <a:lnTo>
                    <a:pt x="0" y="373"/>
                  </a:ln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iṡľïḓé">
              <a:extLst>
                <a:ext uri="{FF2B5EF4-FFF2-40B4-BE49-F238E27FC236}">
                  <a16:creationId xmlns:a16="http://schemas.microsoft.com/office/drawing/2014/main" id="{F7785B5D-C525-1A9A-FF55-D0190F5B7E9A}"/>
                </a:ext>
              </a:extLst>
            </p:cNvPr>
            <p:cNvSpPr/>
            <p:nvPr/>
          </p:nvSpPr>
          <p:spPr bwMode="auto">
            <a:xfrm>
              <a:off x="8442688" y="4210618"/>
              <a:ext cx="713731" cy="1432966"/>
            </a:xfrm>
            <a:custGeom>
              <a:avLst/>
              <a:gdLst>
                <a:gd name="T0" fmla="*/ 91 w 187"/>
                <a:gd name="T1" fmla="*/ 376 h 376"/>
                <a:gd name="T2" fmla="*/ 0 w 187"/>
                <a:gd name="T3" fmla="*/ 241 h 376"/>
                <a:gd name="T4" fmla="*/ 5 w 187"/>
                <a:gd name="T5" fmla="*/ 212 h 376"/>
                <a:gd name="T6" fmla="*/ 29 w 187"/>
                <a:gd name="T7" fmla="*/ 198 h 376"/>
                <a:gd name="T8" fmla="*/ 52 w 187"/>
                <a:gd name="T9" fmla="*/ 202 h 376"/>
                <a:gd name="T10" fmla="*/ 65 w 187"/>
                <a:gd name="T11" fmla="*/ 188 h 376"/>
                <a:gd name="T12" fmla="*/ 63 w 187"/>
                <a:gd name="T13" fmla="*/ 168 h 376"/>
                <a:gd name="T14" fmla="*/ 57 w 187"/>
                <a:gd name="T15" fmla="*/ 119 h 376"/>
                <a:gd name="T16" fmla="*/ 91 w 187"/>
                <a:gd name="T17" fmla="*/ 91 h 376"/>
                <a:gd name="T18" fmla="*/ 119 w 187"/>
                <a:gd name="T19" fmla="*/ 100 h 376"/>
                <a:gd name="T20" fmla="*/ 133 w 187"/>
                <a:gd name="T21" fmla="*/ 79 h 376"/>
                <a:gd name="T22" fmla="*/ 130 w 187"/>
                <a:gd name="T23" fmla="*/ 52 h 376"/>
                <a:gd name="T24" fmla="*/ 147 w 187"/>
                <a:gd name="T25" fmla="*/ 13 h 376"/>
                <a:gd name="T26" fmla="*/ 187 w 187"/>
                <a:gd name="T27" fmla="*/ 3 h 376"/>
                <a:gd name="T28" fmla="*/ 91 w 187"/>
                <a:gd name="T29"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 h="376">
                  <a:moveTo>
                    <a:pt x="91" y="376"/>
                  </a:moveTo>
                  <a:cubicBezTo>
                    <a:pt x="70" y="337"/>
                    <a:pt x="1" y="285"/>
                    <a:pt x="0" y="241"/>
                  </a:cubicBezTo>
                  <a:cubicBezTo>
                    <a:pt x="0" y="231"/>
                    <a:pt x="0" y="221"/>
                    <a:pt x="5" y="212"/>
                  </a:cubicBezTo>
                  <a:cubicBezTo>
                    <a:pt x="10" y="204"/>
                    <a:pt x="19" y="197"/>
                    <a:pt x="29" y="198"/>
                  </a:cubicBezTo>
                  <a:cubicBezTo>
                    <a:pt x="37" y="199"/>
                    <a:pt x="44" y="204"/>
                    <a:pt x="52" y="202"/>
                  </a:cubicBezTo>
                  <a:cubicBezTo>
                    <a:pt x="59" y="201"/>
                    <a:pt x="63" y="195"/>
                    <a:pt x="65" y="188"/>
                  </a:cubicBezTo>
                  <a:cubicBezTo>
                    <a:pt x="66" y="181"/>
                    <a:pt x="64" y="175"/>
                    <a:pt x="63" y="168"/>
                  </a:cubicBezTo>
                  <a:cubicBezTo>
                    <a:pt x="59" y="152"/>
                    <a:pt x="53" y="136"/>
                    <a:pt x="57" y="119"/>
                  </a:cubicBezTo>
                  <a:cubicBezTo>
                    <a:pt x="60" y="103"/>
                    <a:pt x="75" y="88"/>
                    <a:pt x="91" y="91"/>
                  </a:cubicBezTo>
                  <a:cubicBezTo>
                    <a:pt x="101" y="94"/>
                    <a:pt x="109" y="102"/>
                    <a:pt x="119" y="100"/>
                  </a:cubicBezTo>
                  <a:cubicBezTo>
                    <a:pt x="127" y="98"/>
                    <a:pt x="132" y="88"/>
                    <a:pt x="133" y="79"/>
                  </a:cubicBezTo>
                  <a:cubicBezTo>
                    <a:pt x="133" y="70"/>
                    <a:pt x="130" y="61"/>
                    <a:pt x="130" y="52"/>
                  </a:cubicBezTo>
                  <a:cubicBezTo>
                    <a:pt x="129" y="37"/>
                    <a:pt x="136" y="23"/>
                    <a:pt x="147" y="13"/>
                  </a:cubicBezTo>
                  <a:cubicBezTo>
                    <a:pt x="158" y="4"/>
                    <a:pt x="173" y="0"/>
                    <a:pt x="187" y="3"/>
                  </a:cubicBezTo>
                  <a:lnTo>
                    <a:pt x="91" y="376"/>
                  </a:ln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íSlîďe">
              <a:extLst>
                <a:ext uri="{FF2B5EF4-FFF2-40B4-BE49-F238E27FC236}">
                  <a16:creationId xmlns:a16="http://schemas.microsoft.com/office/drawing/2014/main" id="{AD59C0AC-8028-4B4E-30E2-CD0D988781BD}"/>
                </a:ext>
              </a:extLst>
            </p:cNvPr>
            <p:cNvSpPr/>
            <p:nvPr/>
          </p:nvSpPr>
          <p:spPr bwMode="auto">
            <a:xfrm>
              <a:off x="9117888" y="4351897"/>
              <a:ext cx="152288" cy="102748"/>
            </a:xfrm>
            <a:custGeom>
              <a:avLst/>
              <a:gdLst>
                <a:gd name="T0" fmla="*/ 3 w 40"/>
                <a:gd name="T1" fmla="*/ 27 h 27"/>
                <a:gd name="T2" fmla="*/ 1 w 40"/>
                <a:gd name="T3" fmla="*/ 26 h 27"/>
                <a:gd name="T4" fmla="*/ 2 w 40"/>
                <a:gd name="T5" fmla="*/ 24 h 27"/>
                <a:gd name="T6" fmla="*/ 37 w 40"/>
                <a:gd name="T7" fmla="*/ 1 h 27"/>
                <a:gd name="T8" fmla="*/ 39 w 40"/>
                <a:gd name="T9" fmla="*/ 1 h 27"/>
                <a:gd name="T10" fmla="*/ 39 w 40"/>
                <a:gd name="T11" fmla="*/ 4 h 27"/>
                <a:gd name="T12" fmla="*/ 4 w 40"/>
                <a:gd name="T13" fmla="*/ 27 h 27"/>
                <a:gd name="T14" fmla="*/ 3 w 40"/>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27">
                  <a:moveTo>
                    <a:pt x="3" y="27"/>
                  </a:moveTo>
                  <a:cubicBezTo>
                    <a:pt x="2" y="27"/>
                    <a:pt x="1" y="27"/>
                    <a:pt x="1" y="26"/>
                  </a:cubicBezTo>
                  <a:cubicBezTo>
                    <a:pt x="0" y="26"/>
                    <a:pt x="1" y="24"/>
                    <a:pt x="2" y="24"/>
                  </a:cubicBezTo>
                  <a:cubicBezTo>
                    <a:pt x="37" y="1"/>
                    <a:pt x="37" y="1"/>
                    <a:pt x="37" y="1"/>
                  </a:cubicBezTo>
                  <a:cubicBezTo>
                    <a:pt x="38" y="0"/>
                    <a:pt x="39" y="1"/>
                    <a:pt x="39" y="1"/>
                  </a:cubicBezTo>
                  <a:cubicBezTo>
                    <a:pt x="40" y="2"/>
                    <a:pt x="40" y="4"/>
                    <a:pt x="39" y="4"/>
                  </a:cubicBezTo>
                  <a:cubicBezTo>
                    <a:pt x="4" y="27"/>
                    <a:pt x="4" y="27"/>
                    <a:pt x="4" y="27"/>
                  </a:cubicBezTo>
                  <a:cubicBezTo>
                    <a:pt x="3" y="27"/>
                    <a:pt x="3" y="27"/>
                    <a:pt x="3" y="27"/>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ïṣḻïḍé">
              <a:extLst>
                <a:ext uri="{FF2B5EF4-FFF2-40B4-BE49-F238E27FC236}">
                  <a16:creationId xmlns:a16="http://schemas.microsoft.com/office/drawing/2014/main" id="{96423772-C6D9-892A-9839-27FBD5C077FE}"/>
                </a:ext>
              </a:extLst>
            </p:cNvPr>
            <p:cNvSpPr/>
            <p:nvPr/>
          </p:nvSpPr>
          <p:spPr bwMode="auto">
            <a:xfrm>
              <a:off x="9000462" y="4302357"/>
              <a:ext cx="71557" cy="139444"/>
            </a:xfrm>
            <a:custGeom>
              <a:avLst/>
              <a:gdLst>
                <a:gd name="T0" fmla="*/ 17 w 19"/>
                <a:gd name="T1" fmla="*/ 37 h 37"/>
                <a:gd name="T2" fmla="*/ 15 w 19"/>
                <a:gd name="T3" fmla="*/ 36 h 37"/>
                <a:gd name="T4" fmla="*/ 1 w 19"/>
                <a:gd name="T5" fmla="*/ 3 h 37"/>
                <a:gd name="T6" fmla="*/ 2 w 19"/>
                <a:gd name="T7" fmla="*/ 0 h 37"/>
                <a:gd name="T8" fmla="*/ 4 w 19"/>
                <a:gd name="T9" fmla="*/ 1 h 37"/>
                <a:gd name="T10" fmla="*/ 18 w 19"/>
                <a:gd name="T11" fmla="*/ 35 h 37"/>
                <a:gd name="T12" fmla="*/ 17 w 19"/>
                <a:gd name="T13" fmla="*/ 37 h 37"/>
                <a:gd name="T14" fmla="*/ 17 w 1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37">
                  <a:moveTo>
                    <a:pt x="17" y="37"/>
                  </a:moveTo>
                  <a:cubicBezTo>
                    <a:pt x="16" y="37"/>
                    <a:pt x="15" y="37"/>
                    <a:pt x="15" y="36"/>
                  </a:cubicBezTo>
                  <a:cubicBezTo>
                    <a:pt x="1" y="3"/>
                    <a:pt x="1" y="3"/>
                    <a:pt x="1" y="3"/>
                  </a:cubicBezTo>
                  <a:cubicBezTo>
                    <a:pt x="0" y="2"/>
                    <a:pt x="1" y="0"/>
                    <a:pt x="2" y="0"/>
                  </a:cubicBezTo>
                  <a:cubicBezTo>
                    <a:pt x="3" y="0"/>
                    <a:pt x="4" y="0"/>
                    <a:pt x="4" y="1"/>
                  </a:cubicBezTo>
                  <a:cubicBezTo>
                    <a:pt x="18" y="35"/>
                    <a:pt x="18" y="35"/>
                    <a:pt x="18" y="35"/>
                  </a:cubicBezTo>
                  <a:cubicBezTo>
                    <a:pt x="19" y="36"/>
                    <a:pt x="18" y="37"/>
                    <a:pt x="17" y="37"/>
                  </a:cubicBezTo>
                  <a:cubicBezTo>
                    <a:pt x="17" y="37"/>
                    <a:pt x="17" y="37"/>
                    <a:pt x="17" y="37"/>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îṥḻíḍè">
              <a:extLst>
                <a:ext uri="{FF2B5EF4-FFF2-40B4-BE49-F238E27FC236}">
                  <a16:creationId xmlns:a16="http://schemas.microsoft.com/office/drawing/2014/main" id="{8E81FEF7-1BE4-BA7D-7430-1A62A73E3A95}"/>
                </a:ext>
              </a:extLst>
            </p:cNvPr>
            <p:cNvSpPr/>
            <p:nvPr/>
          </p:nvSpPr>
          <p:spPr bwMode="auto">
            <a:xfrm>
              <a:off x="9026149" y="4770228"/>
              <a:ext cx="297235" cy="152288"/>
            </a:xfrm>
            <a:custGeom>
              <a:avLst/>
              <a:gdLst>
                <a:gd name="T0" fmla="*/ 3 w 78"/>
                <a:gd name="T1" fmla="*/ 40 h 40"/>
                <a:gd name="T2" fmla="*/ 1 w 78"/>
                <a:gd name="T3" fmla="*/ 39 h 40"/>
                <a:gd name="T4" fmla="*/ 2 w 78"/>
                <a:gd name="T5" fmla="*/ 36 h 40"/>
                <a:gd name="T6" fmla="*/ 74 w 78"/>
                <a:gd name="T7" fmla="*/ 0 h 40"/>
                <a:gd name="T8" fmla="*/ 77 w 78"/>
                <a:gd name="T9" fmla="*/ 1 h 40"/>
                <a:gd name="T10" fmla="*/ 76 w 78"/>
                <a:gd name="T11" fmla="*/ 4 h 40"/>
                <a:gd name="T12" fmla="*/ 3 w 78"/>
                <a:gd name="T13" fmla="*/ 40 h 40"/>
                <a:gd name="T14" fmla="*/ 3 w 78"/>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40">
                  <a:moveTo>
                    <a:pt x="3" y="40"/>
                  </a:moveTo>
                  <a:cubicBezTo>
                    <a:pt x="2" y="40"/>
                    <a:pt x="1" y="39"/>
                    <a:pt x="1" y="39"/>
                  </a:cubicBezTo>
                  <a:cubicBezTo>
                    <a:pt x="0" y="38"/>
                    <a:pt x="1" y="36"/>
                    <a:pt x="2" y="36"/>
                  </a:cubicBezTo>
                  <a:cubicBezTo>
                    <a:pt x="74" y="0"/>
                    <a:pt x="74" y="0"/>
                    <a:pt x="74" y="0"/>
                  </a:cubicBezTo>
                  <a:cubicBezTo>
                    <a:pt x="75" y="0"/>
                    <a:pt x="77" y="0"/>
                    <a:pt x="77" y="1"/>
                  </a:cubicBezTo>
                  <a:cubicBezTo>
                    <a:pt x="78" y="2"/>
                    <a:pt x="77" y="3"/>
                    <a:pt x="76" y="4"/>
                  </a:cubicBezTo>
                  <a:cubicBezTo>
                    <a:pt x="3" y="40"/>
                    <a:pt x="3" y="40"/>
                    <a:pt x="3" y="40"/>
                  </a:cubicBezTo>
                  <a:cubicBezTo>
                    <a:pt x="3" y="40"/>
                    <a:pt x="3" y="40"/>
                    <a:pt x="3" y="40"/>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ṩḷiḑe">
              <a:extLst>
                <a:ext uri="{FF2B5EF4-FFF2-40B4-BE49-F238E27FC236}">
                  <a16:creationId xmlns:a16="http://schemas.microsoft.com/office/drawing/2014/main" id="{AA53407C-33F2-1DF9-EF9F-6F6CBECFDCDD}"/>
                </a:ext>
              </a:extLst>
            </p:cNvPr>
            <p:cNvSpPr/>
            <p:nvPr/>
          </p:nvSpPr>
          <p:spPr bwMode="auto">
            <a:xfrm>
              <a:off x="8725245" y="4632618"/>
              <a:ext cx="201826" cy="255035"/>
            </a:xfrm>
            <a:custGeom>
              <a:avLst/>
              <a:gdLst>
                <a:gd name="T0" fmla="*/ 51 w 53"/>
                <a:gd name="T1" fmla="*/ 67 h 67"/>
                <a:gd name="T2" fmla="*/ 49 w 53"/>
                <a:gd name="T3" fmla="*/ 66 h 67"/>
                <a:gd name="T4" fmla="*/ 1 w 53"/>
                <a:gd name="T5" fmla="*/ 4 h 67"/>
                <a:gd name="T6" fmla="*/ 1 w 53"/>
                <a:gd name="T7" fmla="*/ 1 h 67"/>
                <a:gd name="T8" fmla="*/ 4 w 53"/>
                <a:gd name="T9" fmla="*/ 1 h 67"/>
                <a:gd name="T10" fmla="*/ 53 w 53"/>
                <a:gd name="T11" fmla="*/ 64 h 67"/>
                <a:gd name="T12" fmla="*/ 52 w 53"/>
                <a:gd name="T13" fmla="*/ 66 h 67"/>
                <a:gd name="T14" fmla="*/ 51 w 53"/>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67">
                  <a:moveTo>
                    <a:pt x="51" y="67"/>
                  </a:moveTo>
                  <a:cubicBezTo>
                    <a:pt x="50" y="67"/>
                    <a:pt x="50" y="67"/>
                    <a:pt x="49" y="66"/>
                  </a:cubicBezTo>
                  <a:cubicBezTo>
                    <a:pt x="1" y="4"/>
                    <a:pt x="1" y="4"/>
                    <a:pt x="1" y="4"/>
                  </a:cubicBezTo>
                  <a:cubicBezTo>
                    <a:pt x="0" y="3"/>
                    <a:pt x="0" y="1"/>
                    <a:pt x="1" y="1"/>
                  </a:cubicBezTo>
                  <a:cubicBezTo>
                    <a:pt x="2" y="0"/>
                    <a:pt x="3" y="0"/>
                    <a:pt x="4" y="1"/>
                  </a:cubicBezTo>
                  <a:cubicBezTo>
                    <a:pt x="53" y="64"/>
                    <a:pt x="53" y="64"/>
                    <a:pt x="53" y="64"/>
                  </a:cubicBezTo>
                  <a:cubicBezTo>
                    <a:pt x="53" y="65"/>
                    <a:pt x="53" y="66"/>
                    <a:pt x="52" y="66"/>
                  </a:cubicBezTo>
                  <a:cubicBezTo>
                    <a:pt x="52" y="67"/>
                    <a:pt x="51" y="67"/>
                    <a:pt x="51" y="67"/>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íSļïḍè">
              <a:extLst>
                <a:ext uri="{FF2B5EF4-FFF2-40B4-BE49-F238E27FC236}">
                  <a16:creationId xmlns:a16="http://schemas.microsoft.com/office/drawing/2014/main" id="{9C85C45C-C1CC-5CD7-52E2-9F62FB3F5540}"/>
                </a:ext>
              </a:extLst>
            </p:cNvPr>
            <p:cNvSpPr/>
            <p:nvPr/>
          </p:nvSpPr>
          <p:spPr bwMode="auto">
            <a:xfrm>
              <a:off x="8523418" y="5056454"/>
              <a:ext cx="315583" cy="326591"/>
            </a:xfrm>
            <a:custGeom>
              <a:avLst/>
              <a:gdLst>
                <a:gd name="T0" fmla="*/ 81 w 83"/>
                <a:gd name="T1" fmla="*/ 86 h 86"/>
                <a:gd name="T2" fmla="*/ 80 w 83"/>
                <a:gd name="T3" fmla="*/ 85 h 86"/>
                <a:gd name="T4" fmla="*/ 1 w 83"/>
                <a:gd name="T5" fmla="*/ 4 h 86"/>
                <a:gd name="T6" fmla="*/ 1 w 83"/>
                <a:gd name="T7" fmla="*/ 1 h 86"/>
                <a:gd name="T8" fmla="*/ 4 w 83"/>
                <a:gd name="T9" fmla="*/ 1 h 86"/>
                <a:gd name="T10" fmla="*/ 83 w 83"/>
                <a:gd name="T11" fmla="*/ 82 h 86"/>
                <a:gd name="T12" fmla="*/ 83 w 83"/>
                <a:gd name="T13" fmla="*/ 85 h 86"/>
                <a:gd name="T14" fmla="*/ 81 w 83"/>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86">
                  <a:moveTo>
                    <a:pt x="81" y="86"/>
                  </a:moveTo>
                  <a:cubicBezTo>
                    <a:pt x="81" y="86"/>
                    <a:pt x="80" y="85"/>
                    <a:pt x="80" y="85"/>
                  </a:cubicBezTo>
                  <a:cubicBezTo>
                    <a:pt x="1" y="4"/>
                    <a:pt x="1" y="4"/>
                    <a:pt x="1" y="4"/>
                  </a:cubicBezTo>
                  <a:cubicBezTo>
                    <a:pt x="0" y="3"/>
                    <a:pt x="0" y="2"/>
                    <a:pt x="1" y="1"/>
                  </a:cubicBezTo>
                  <a:cubicBezTo>
                    <a:pt x="2" y="0"/>
                    <a:pt x="3" y="0"/>
                    <a:pt x="4" y="1"/>
                  </a:cubicBezTo>
                  <a:cubicBezTo>
                    <a:pt x="83" y="82"/>
                    <a:pt x="83" y="82"/>
                    <a:pt x="83" y="82"/>
                  </a:cubicBezTo>
                  <a:cubicBezTo>
                    <a:pt x="83" y="83"/>
                    <a:pt x="83" y="84"/>
                    <a:pt x="83" y="85"/>
                  </a:cubicBezTo>
                  <a:cubicBezTo>
                    <a:pt x="82" y="85"/>
                    <a:pt x="82" y="86"/>
                    <a:pt x="81" y="86"/>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ïṡ1îḍe">
              <a:extLst>
                <a:ext uri="{FF2B5EF4-FFF2-40B4-BE49-F238E27FC236}">
                  <a16:creationId xmlns:a16="http://schemas.microsoft.com/office/drawing/2014/main" id="{D021D66B-CEDB-6930-69D2-C761E0DAE004}"/>
                </a:ext>
              </a:extLst>
            </p:cNvPr>
            <p:cNvSpPr/>
            <p:nvPr/>
          </p:nvSpPr>
          <p:spPr bwMode="auto">
            <a:xfrm>
              <a:off x="8892210" y="5227088"/>
              <a:ext cx="451357" cy="168800"/>
            </a:xfrm>
            <a:custGeom>
              <a:avLst/>
              <a:gdLst>
                <a:gd name="T0" fmla="*/ 3 w 118"/>
                <a:gd name="T1" fmla="*/ 44 h 44"/>
                <a:gd name="T2" fmla="*/ 1 w 118"/>
                <a:gd name="T3" fmla="*/ 43 h 44"/>
                <a:gd name="T4" fmla="*/ 2 w 118"/>
                <a:gd name="T5" fmla="*/ 41 h 44"/>
                <a:gd name="T6" fmla="*/ 115 w 118"/>
                <a:gd name="T7" fmla="*/ 0 h 44"/>
                <a:gd name="T8" fmla="*/ 117 w 118"/>
                <a:gd name="T9" fmla="*/ 2 h 44"/>
                <a:gd name="T10" fmla="*/ 116 w 118"/>
                <a:gd name="T11" fmla="*/ 4 h 44"/>
                <a:gd name="T12" fmla="*/ 3 w 118"/>
                <a:gd name="T13" fmla="*/ 44 h 44"/>
                <a:gd name="T14" fmla="*/ 3 w 118"/>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8" h="44">
                  <a:moveTo>
                    <a:pt x="3" y="44"/>
                  </a:moveTo>
                  <a:cubicBezTo>
                    <a:pt x="2" y="44"/>
                    <a:pt x="1" y="44"/>
                    <a:pt x="1" y="43"/>
                  </a:cubicBezTo>
                  <a:cubicBezTo>
                    <a:pt x="0" y="42"/>
                    <a:pt x="1" y="41"/>
                    <a:pt x="2" y="41"/>
                  </a:cubicBezTo>
                  <a:cubicBezTo>
                    <a:pt x="115" y="0"/>
                    <a:pt x="115" y="0"/>
                    <a:pt x="115" y="0"/>
                  </a:cubicBezTo>
                  <a:cubicBezTo>
                    <a:pt x="116" y="0"/>
                    <a:pt x="117" y="1"/>
                    <a:pt x="117" y="2"/>
                  </a:cubicBezTo>
                  <a:cubicBezTo>
                    <a:pt x="118" y="3"/>
                    <a:pt x="117" y="4"/>
                    <a:pt x="116" y="4"/>
                  </a:cubicBezTo>
                  <a:cubicBezTo>
                    <a:pt x="3" y="44"/>
                    <a:pt x="3" y="44"/>
                    <a:pt x="3" y="44"/>
                  </a:cubicBezTo>
                  <a:cubicBezTo>
                    <a:pt x="3" y="44"/>
                    <a:pt x="3" y="44"/>
                    <a:pt x="3" y="44"/>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íS1iḑê">
              <a:extLst>
                <a:ext uri="{FF2B5EF4-FFF2-40B4-BE49-F238E27FC236}">
                  <a16:creationId xmlns:a16="http://schemas.microsoft.com/office/drawing/2014/main" id="{F38C0D28-D37E-1B46-D98A-0136758252DD}"/>
                </a:ext>
              </a:extLst>
            </p:cNvPr>
            <p:cNvSpPr/>
            <p:nvPr/>
          </p:nvSpPr>
          <p:spPr bwMode="auto">
            <a:xfrm>
              <a:off x="4507078" y="5322497"/>
              <a:ext cx="88070" cy="88070"/>
            </a:xfrm>
            <a:custGeom>
              <a:avLst/>
              <a:gdLst>
                <a:gd name="T0" fmla="*/ 21 w 23"/>
                <a:gd name="T1" fmla="*/ 23 h 23"/>
                <a:gd name="T2" fmla="*/ 19 w 23"/>
                <a:gd name="T3" fmla="*/ 22 h 23"/>
                <a:gd name="T4" fmla="*/ 1 w 23"/>
                <a:gd name="T5" fmla="*/ 3 h 23"/>
                <a:gd name="T6" fmla="*/ 1 w 23"/>
                <a:gd name="T7" fmla="*/ 1 h 23"/>
                <a:gd name="T8" fmla="*/ 4 w 23"/>
                <a:gd name="T9" fmla="*/ 1 h 23"/>
                <a:gd name="T10" fmla="*/ 22 w 23"/>
                <a:gd name="T11" fmla="*/ 19 h 23"/>
                <a:gd name="T12" fmla="*/ 22 w 23"/>
                <a:gd name="T13" fmla="*/ 22 h 23"/>
                <a:gd name="T14" fmla="*/ 21 w 23"/>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21" y="23"/>
                  </a:moveTo>
                  <a:cubicBezTo>
                    <a:pt x="20" y="23"/>
                    <a:pt x="19" y="22"/>
                    <a:pt x="19" y="22"/>
                  </a:cubicBezTo>
                  <a:cubicBezTo>
                    <a:pt x="1" y="3"/>
                    <a:pt x="1" y="3"/>
                    <a:pt x="1" y="3"/>
                  </a:cubicBezTo>
                  <a:cubicBezTo>
                    <a:pt x="0" y="3"/>
                    <a:pt x="0" y="1"/>
                    <a:pt x="1" y="1"/>
                  </a:cubicBezTo>
                  <a:cubicBezTo>
                    <a:pt x="2" y="0"/>
                    <a:pt x="3" y="0"/>
                    <a:pt x="4" y="1"/>
                  </a:cubicBezTo>
                  <a:cubicBezTo>
                    <a:pt x="22" y="19"/>
                    <a:pt x="22" y="19"/>
                    <a:pt x="22" y="19"/>
                  </a:cubicBezTo>
                  <a:cubicBezTo>
                    <a:pt x="23" y="20"/>
                    <a:pt x="23" y="21"/>
                    <a:pt x="22" y="22"/>
                  </a:cubicBezTo>
                  <a:cubicBezTo>
                    <a:pt x="22" y="22"/>
                    <a:pt x="21" y="23"/>
                    <a:pt x="21" y="23"/>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íṩḷíḑe">
              <a:extLst>
                <a:ext uri="{FF2B5EF4-FFF2-40B4-BE49-F238E27FC236}">
                  <a16:creationId xmlns:a16="http://schemas.microsoft.com/office/drawing/2014/main" id="{B1640E78-C2DF-91F7-692E-F4D0E2664266}"/>
                </a:ext>
              </a:extLst>
            </p:cNvPr>
            <p:cNvSpPr/>
            <p:nvPr/>
          </p:nvSpPr>
          <p:spPr bwMode="auto">
            <a:xfrm>
              <a:off x="3756651" y="4933523"/>
              <a:ext cx="2196236" cy="728410"/>
            </a:xfrm>
            <a:custGeom>
              <a:avLst/>
              <a:gdLst>
                <a:gd name="T0" fmla="*/ 33 w 576"/>
                <a:gd name="T1" fmla="*/ 138 h 191"/>
                <a:gd name="T2" fmla="*/ 68 w 576"/>
                <a:gd name="T3" fmla="*/ 136 h 191"/>
                <a:gd name="T4" fmla="*/ 99 w 576"/>
                <a:gd name="T5" fmla="*/ 75 h 191"/>
                <a:gd name="T6" fmla="*/ 192 w 576"/>
                <a:gd name="T7" fmla="*/ 71 h 191"/>
                <a:gd name="T8" fmla="*/ 206 w 576"/>
                <a:gd name="T9" fmla="*/ 43 h 191"/>
                <a:gd name="T10" fmla="*/ 239 w 576"/>
                <a:gd name="T11" fmla="*/ 47 h 191"/>
                <a:gd name="T12" fmla="*/ 281 w 576"/>
                <a:gd name="T13" fmla="*/ 8 h 191"/>
                <a:gd name="T14" fmla="*/ 355 w 576"/>
                <a:gd name="T15" fmla="*/ 30 h 191"/>
                <a:gd name="T16" fmla="*/ 404 w 576"/>
                <a:gd name="T17" fmla="*/ 26 h 191"/>
                <a:gd name="T18" fmla="*/ 431 w 576"/>
                <a:gd name="T19" fmla="*/ 67 h 191"/>
                <a:gd name="T20" fmla="*/ 517 w 576"/>
                <a:gd name="T21" fmla="*/ 76 h 191"/>
                <a:gd name="T22" fmla="*/ 543 w 576"/>
                <a:gd name="T23" fmla="*/ 138 h 191"/>
                <a:gd name="T24" fmla="*/ 575 w 576"/>
                <a:gd name="T25" fmla="*/ 191 h 191"/>
                <a:gd name="T26" fmla="*/ 527 w 576"/>
                <a:gd name="T27" fmla="*/ 191 h 191"/>
                <a:gd name="T28" fmla="*/ 452 w 576"/>
                <a:gd name="T29" fmla="*/ 191 h 191"/>
                <a:gd name="T30" fmla="*/ 124 w 576"/>
                <a:gd name="T31" fmla="*/ 191 h 191"/>
                <a:gd name="T32" fmla="*/ 81 w 576"/>
                <a:gd name="T33" fmla="*/ 191 h 191"/>
                <a:gd name="T34" fmla="*/ 1 w 576"/>
                <a:gd name="T35" fmla="*/ 191 h 191"/>
                <a:gd name="T36" fmla="*/ 33 w 576"/>
                <a:gd name="T37" fmla="*/ 138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6" h="191">
                  <a:moveTo>
                    <a:pt x="33" y="138"/>
                  </a:moveTo>
                  <a:cubicBezTo>
                    <a:pt x="44" y="133"/>
                    <a:pt x="57" y="133"/>
                    <a:pt x="68" y="136"/>
                  </a:cubicBezTo>
                  <a:cubicBezTo>
                    <a:pt x="69" y="112"/>
                    <a:pt x="81" y="89"/>
                    <a:pt x="99" y="75"/>
                  </a:cubicBezTo>
                  <a:cubicBezTo>
                    <a:pt x="125" y="56"/>
                    <a:pt x="162" y="54"/>
                    <a:pt x="192" y="71"/>
                  </a:cubicBezTo>
                  <a:cubicBezTo>
                    <a:pt x="191" y="59"/>
                    <a:pt x="196" y="48"/>
                    <a:pt x="206" y="43"/>
                  </a:cubicBezTo>
                  <a:cubicBezTo>
                    <a:pt x="217" y="37"/>
                    <a:pt x="230" y="38"/>
                    <a:pt x="239" y="47"/>
                  </a:cubicBezTo>
                  <a:cubicBezTo>
                    <a:pt x="240" y="42"/>
                    <a:pt x="252" y="17"/>
                    <a:pt x="281" y="8"/>
                  </a:cubicBezTo>
                  <a:cubicBezTo>
                    <a:pt x="307" y="0"/>
                    <a:pt x="336" y="8"/>
                    <a:pt x="355" y="30"/>
                  </a:cubicBezTo>
                  <a:cubicBezTo>
                    <a:pt x="370" y="20"/>
                    <a:pt x="388" y="18"/>
                    <a:pt x="404" y="26"/>
                  </a:cubicBezTo>
                  <a:cubicBezTo>
                    <a:pt x="420" y="34"/>
                    <a:pt x="430" y="49"/>
                    <a:pt x="431" y="67"/>
                  </a:cubicBezTo>
                  <a:cubicBezTo>
                    <a:pt x="461" y="54"/>
                    <a:pt x="494" y="58"/>
                    <a:pt x="517" y="76"/>
                  </a:cubicBezTo>
                  <a:cubicBezTo>
                    <a:pt x="534" y="91"/>
                    <a:pt x="544" y="114"/>
                    <a:pt x="543" y="138"/>
                  </a:cubicBezTo>
                  <a:cubicBezTo>
                    <a:pt x="563" y="147"/>
                    <a:pt x="576" y="168"/>
                    <a:pt x="575" y="191"/>
                  </a:cubicBezTo>
                  <a:cubicBezTo>
                    <a:pt x="559" y="191"/>
                    <a:pt x="543" y="191"/>
                    <a:pt x="527" y="191"/>
                  </a:cubicBezTo>
                  <a:cubicBezTo>
                    <a:pt x="502" y="191"/>
                    <a:pt x="477" y="191"/>
                    <a:pt x="452" y="191"/>
                  </a:cubicBezTo>
                  <a:cubicBezTo>
                    <a:pt x="343" y="191"/>
                    <a:pt x="233" y="191"/>
                    <a:pt x="124" y="191"/>
                  </a:cubicBezTo>
                  <a:cubicBezTo>
                    <a:pt x="109" y="191"/>
                    <a:pt x="95" y="191"/>
                    <a:pt x="81" y="191"/>
                  </a:cubicBezTo>
                  <a:cubicBezTo>
                    <a:pt x="54" y="191"/>
                    <a:pt x="28" y="191"/>
                    <a:pt x="1" y="191"/>
                  </a:cubicBezTo>
                  <a:cubicBezTo>
                    <a:pt x="0" y="168"/>
                    <a:pt x="13" y="147"/>
                    <a:pt x="33" y="138"/>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şḻïďè">
              <a:extLst>
                <a:ext uri="{FF2B5EF4-FFF2-40B4-BE49-F238E27FC236}">
                  <a16:creationId xmlns:a16="http://schemas.microsoft.com/office/drawing/2014/main" id="{6F09DD0C-0C8E-7E4E-D10E-A7B909F8A321}"/>
                </a:ext>
              </a:extLst>
            </p:cNvPr>
            <p:cNvSpPr/>
            <p:nvPr/>
          </p:nvSpPr>
          <p:spPr bwMode="auto">
            <a:xfrm>
              <a:off x="3886921" y="5250941"/>
              <a:ext cx="1181601" cy="410991"/>
            </a:xfrm>
            <a:custGeom>
              <a:avLst/>
              <a:gdLst>
                <a:gd name="T0" fmla="*/ 8 w 310"/>
                <a:gd name="T1" fmla="*/ 108 h 108"/>
                <a:gd name="T2" fmla="*/ 306 w 310"/>
                <a:gd name="T3" fmla="*/ 108 h 108"/>
                <a:gd name="T4" fmla="*/ 292 w 310"/>
                <a:gd name="T5" fmla="*/ 68 h 108"/>
                <a:gd name="T6" fmla="*/ 260 w 310"/>
                <a:gd name="T7" fmla="*/ 65 h 108"/>
                <a:gd name="T8" fmla="*/ 251 w 310"/>
                <a:gd name="T9" fmla="*/ 27 h 108"/>
                <a:gd name="T10" fmla="*/ 213 w 310"/>
                <a:gd name="T11" fmla="*/ 22 h 108"/>
                <a:gd name="T12" fmla="*/ 159 w 310"/>
                <a:gd name="T13" fmla="*/ 6 h 108"/>
                <a:gd name="T14" fmla="*/ 114 w 310"/>
                <a:gd name="T15" fmla="*/ 42 h 108"/>
                <a:gd name="T16" fmla="*/ 86 w 310"/>
                <a:gd name="T17" fmla="*/ 29 h 108"/>
                <a:gd name="T18" fmla="*/ 64 w 310"/>
                <a:gd name="T19" fmla="*/ 56 h 108"/>
                <a:gd name="T20" fmla="*/ 20 w 310"/>
                <a:gd name="T21" fmla="*/ 59 h 108"/>
                <a:gd name="T22" fmla="*/ 8 w 310"/>
                <a:gd name="T23"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0" h="108">
                  <a:moveTo>
                    <a:pt x="8" y="108"/>
                  </a:moveTo>
                  <a:cubicBezTo>
                    <a:pt x="107" y="108"/>
                    <a:pt x="207" y="108"/>
                    <a:pt x="306" y="108"/>
                  </a:cubicBezTo>
                  <a:cubicBezTo>
                    <a:pt x="310" y="92"/>
                    <a:pt x="304" y="76"/>
                    <a:pt x="292" y="68"/>
                  </a:cubicBezTo>
                  <a:cubicBezTo>
                    <a:pt x="277" y="59"/>
                    <a:pt x="262" y="65"/>
                    <a:pt x="260" y="65"/>
                  </a:cubicBezTo>
                  <a:cubicBezTo>
                    <a:pt x="265" y="52"/>
                    <a:pt x="262" y="36"/>
                    <a:pt x="251" y="27"/>
                  </a:cubicBezTo>
                  <a:cubicBezTo>
                    <a:pt x="241" y="18"/>
                    <a:pt x="226" y="16"/>
                    <a:pt x="213" y="22"/>
                  </a:cubicBezTo>
                  <a:cubicBezTo>
                    <a:pt x="211" y="20"/>
                    <a:pt x="190" y="0"/>
                    <a:pt x="159" y="6"/>
                  </a:cubicBezTo>
                  <a:cubicBezTo>
                    <a:pt x="127" y="12"/>
                    <a:pt x="115" y="39"/>
                    <a:pt x="114" y="42"/>
                  </a:cubicBezTo>
                  <a:cubicBezTo>
                    <a:pt x="108" y="32"/>
                    <a:pt x="97" y="27"/>
                    <a:pt x="86" y="29"/>
                  </a:cubicBezTo>
                  <a:cubicBezTo>
                    <a:pt x="73" y="31"/>
                    <a:pt x="64" y="42"/>
                    <a:pt x="64" y="56"/>
                  </a:cubicBezTo>
                  <a:cubicBezTo>
                    <a:pt x="50" y="48"/>
                    <a:pt x="32" y="49"/>
                    <a:pt x="20" y="59"/>
                  </a:cubicBezTo>
                  <a:cubicBezTo>
                    <a:pt x="5" y="70"/>
                    <a:pt x="0" y="90"/>
                    <a:pt x="8" y="108"/>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iSľiḋê">
              <a:extLst>
                <a:ext uri="{FF2B5EF4-FFF2-40B4-BE49-F238E27FC236}">
                  <a16:creationId xmlns:a16="http://schemas.microsoft.com/office/drawing/2014/main" id="{A299513A-2935-0547-4304-C7861B38A89B}"/>
                </a:ext>
              </a:extLst>
            </p:cNvPr>
            <p:cNvSpPr/>
            <p:nvPr/>
          </p:nvSpPr>
          <p:spPr bwMode="auto">
            <a:xfrm>
              <a:off x="4499739" y="5406897"/>
              <a:ext cx="18348" cy="236688"/>
            </a:xfrm>
            <a:custGeom>
              <a:avLst/>
              <a:gdLst>
                <a:gd name="T0" fmla="*/ 3 w 5"/>
                <a:gd name="T1" fmla="*/ 62 h 62"/>
                <a:gd name="T2" fmla="*/ 0 w 5"/>
                <a:gd name="T3" fmla="*/ 60 h 62"/>
                <a:gd name="T4" fmla="*/ 0 w 5"/>
                <a:gd name="T5" fmla="*/ 3 h 62"/>
                <a:gd name="T6" fmla="*/ 3 w 5"/>
                <a:gd name="T7" fmla="*/ 0 h 62"/>
                <a:gd name="T8" fmla="*/ 5 w 5"/>
                <a:gd name="T9" fmla="*/ 3 h 62"/>
                <a:gd name="T10" fmla="*/ 5 w 5"/>
                <a:gd name="T11" fmla="*/ 60 h 62"/>
                <a:gd name="T12" fmla="*/ 3 w 5"/>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5" h="62">
                  <a:moveTo>
                    <a:pt x="3" y="62"/>
                  </a:moveTo>
                  <a:cubicBezTo>
                    <a:pt x="1" y="62"/>
                    <a:pt x="0" y="61"/>
                    <a:pt x="0" y="60"/>
                  </a:cubicBezTo>
                  <a:cubicBezTo>
                    <a:pt x="0" y="3"/>
                    <a:pt x="0" y="3"/>
                    <a:pt x="0" y="3"/>
                  </a:cubicBezTo>
                  <a:cubicBezTo>
                    <a:pt x="0" y="1"/>
                    <a:pt x="1" y="0"/>
                    <a:pt x="3" y="0"/>
                  </a:cubicBezTo>
                  <a:cubicBezTo>
                    <a:pt x="4" y="0"/>
                    <a:pt x="5" y="1"/>
                    <a:pt x="5" y="3"/>
                  </a:cubicBezTo>
                  <a:cubicBezTo>
                    <a:pt x="5" y="60"/>
                    <a:pt x="5" y="60"/>
                    <a:pt x="5" y="60"/>
                  </a:cubicBezTo>
                  <a:cubicBezTo>
                    <a:pt x="5" y="61"/>
                    <a:pt x="4" y="62"/>
                    <a:pt x="3" y="62"/>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íşlíďe">
              <a:extLst>
                <a:ext uri="{FF2B5EF4-FFF2-40B4-BE49-F238E27FC236}">
                  <a16:creationId xmlns:a16="http://schemas.microsoft.com/office/drawing/2014/main" id="{ED67D461-234E-D978-4050-9DDA7B2AD8AB}"/>
                </a:ext>
              </a:extLst>
            </p:cNvPr>
            <p:cNvSpPr/>
            <p:nvPr/>
          </p:nvSpPr>
          <p:spPr bwMode="auto">
            <a:xfrm>
              <a:off x="4527260" y="5441759"/>
              <a:ext cx="244027" cy="132104"/>
            </a:xfrm>
            <a:custGeom>
              <a:avLst/>
              <a:gdLst>
                <a:gd name="T0" fmla="*/ 2 w 64"/>
                <a:gd name="T1" fmla="*/ 35 h 35"/>
                <a:gd name="T2" fmla="*/ 0 w 64"/>
                <a:gd name="T3" fmla="*/ 34 h 35"/>
                <a:gd name="T4" fmla="*/ 1 w 64"/>
                <a:gd name="T5" fmla="*/ 31 h 35"/>
                <a:gd name="T6" fmla="*/ 60 w 64"/>
                <a:gd name="T7" fmla="*/ 1 h 35"/>
                <a:gd name="T8" fmla="*/ 63 w 64"/>
                <a:gd name="T9" fmla="*/ 2 h 35"/>
                <a:gd name="T10" fmla="*/ 62 w 64"/>
                <a:gd name="T11" fmla="*/ 5 h 35"/>
                <a:gd name="T12" fmla="*/ 3 w 64"/>
                <a:gd name="T13" fmla="*/ 35 h 35"/>
                <a:gd name="T14" fmla="*/ 2 w 64"/>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35">
                  <a:moveTo>
                    <a:pt x="2" y="35"/>
                  </a:moveTo>
                  <a:cubicBezTo>
                    <a:pt x="2" y="35"/>
                    <a:pt x="1" y="35"/>
                    <a:pt x="0" y="34"/>
                  </a:cubicBezTo>
                  <a:cubicBezTo>
                    <a:pt x="0" y="33"/>
                    <a:pt x="0" y="31"/>
                    <a:pt x="1" y="31"/>
                  </a:cubicBezTo>
                  <a:cubicBezTo>
                    <a:pt x="60" y="1"/>
                    <a:pt x="60" y="1"/>
                    <a:pt x="60" y="1"/>
                  </a:cubicBezTo>
                  <a:cubicBezTo>
                    <a:pt x="61" y="0"/>
                    <a:pt x="63" y="1"/>
                    <a:pt x="63" y="2"/>
                  </a:cubicBezTo>
                  <a:cubicBezTo>
                    <a:pt x="64" y="3"/>
                    <a:pt x="63" y="4"/>
                    <a:pt x="62" y="5"/>
                  </a:cubicBezTo>
                  <a:cubicBezTo>
                    <a:pt x="3" y="35"/>
                    <a:pt x="3" y="35"/>
                    <a:pt x="3" y="35"/>
                  </a:cubicBezTo>
                  <a:cubicBezTo>
                    <a:pt x="3" y="35"/>
                    <a:pt x="3" y="35"/>
                    <a:pt x="2" y="35"/>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š1îďè">
              <a:extLst>
                <a:ext uri="{FF2B5EF4-FFF2-40B4-BE49-F238E27FC236}">
                  <a16:creationId xmlns:a16="http://schemas.microsoft.com/office/drawing/2014/main" id="{42209814-1D1B-F841-7C59-ED5CC6FC20DB}"/>
                </a:ext>
              </a:extLst>
            </p:cNvPr>
            <p:cNvSpPr/>
            <p:nvPr/>
          </p:nvSpPr>
          <p:spPr bwMode="auto">
            <a:xfrm>
              <a:off x="4255712" y="5428914"/>
              <a:ext cx="187148" cy="152288"/>
            </a:xfrm>
            <a:custGeom>
              <a:avLst/>
              <a:gdLst>
                <a:gd name="T0" fmla="*/ 46 w 49"/>
                <a:gd name="T1" fmla="*/ 40 h 40"/>
                <a:gd name="T2" fmla="*/ 45 w 49"/>
                <a:gd name="T3" fmla="*/ 39 h 40"/>
                <a:gd name="T4" fmla="*/ 1 w 49"/>
                <a:gd name="T5" fmla="*/ 4 h 40"/>
                <a:gd name="T6" fmla="*/ 1 w 49"/>
                <a:gd name="T7" fmla="*/ 1 h 40"/>
                <a:gd name="T8" fmla="*/ 4 w 49"/>
                <a:gd name="T9" fmla="*/ 0 h 40"/>
                <a:gd name="T10" fmla="*/ 48 w 49"/>
                <a:gd name="T11" fmla="*/ 36 h 40"/>
                <a:gd name="T12" fmla="*/ 48 w 49"/>
                <a:gd name="T13" fmla="*/ 39 h 40"/>
                <a:gd name="T14" fmla="*/ 46 w 49"/>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40">
                  <a:moveTo>
                    <a:pt x="46" y="40"/>
                  </a:moveTo>
                  <a:cubicBezTo>
                    <a:pt x="46" y="40"/>
                    <a:pt x="45" y="40"/>
                    <a:pt x="45" y="39"/>
                  </a:cubicBezTo>
                  <a:cubicBezTo>
                    <a:pt x="1" y="4"/>
                    <a:pt x="1" y="4"/>
                    <a:pt x="1" y="4"/>
                  </a:cubicBezTo>
                  <a:cubicBezTo>
                    <a:pt x="0" y="3"/>
                    <a:pt x="0" y="2"/>
                    <a:pt x="1" y="1"/>
                  </a:cubicBezTo>
                  <a:cubicBezTo>
                    <a:pt x="2" y="0"/>
                    <a:pt x="3" y="0"/>
                    <a:pt x="4" y="0"/>
                  </a:cubicBezTo>
                  <a:cubicBezTo>
                    <a:pt x="48" y="36"/>
                    <a:pt x="48" y="36"/>
                    <a:pt x="48" y="36"/>
                  </a:cubicBezTo>
                  <a:cubicBezTo>
                    <a:pt x="49" y="37"/>
                    <a:pt x="49" y="38"/>
                    <a:pt x="48" y="39"/>
                  </a:cubicBezTo>
                  <a:cubicBezTo>
                    <a:pt x="48" y="40"/>
                    <a:pt x="47" y="40"/>
                    <a:pt x="46" y="40"/>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íṧḻïḓe">
              <a:extLst>
                <a:ext uri="{FF2B5EF4-FFF2-40B4-BE49-F238E27FC236}">
                  <a16:creationId xmlns:a16="http://schemas.microsoft.com/office/drawing/2014/main" id="{F772FC8F-E94A-75A6-B6BA-B8A97CF43C00}"/>
                </a:ext>
              </a:extLst>
            </p:cNvPr>
            <p:cNvSpPr/>
            <p:nvPr/>
          </p:nvSpPr>
          <p:spPr bwMode="auto">
            <a:xfrm>
              <a:off x="4973113" y="5159202"/>
              <a:ext cx="18348" cy="453192"/>
            </a:xfrm>
            <a:custGeom>
              <a:avLst/>
              <a:gdLst>
                <a:gd name="T0" fmla="*/ 2 w 5"/>
                <a:gd name="T1" fmla="*/ 119 h 119"/>
                <a:gd name="T2" fmla="*/ 0 w 5"/>
                <a:gd name="T3" fmla="*/ 117 h 119"/>
                <a:gd name="T4" fmla="*/ 0 w 5"/>
                <a:gd name="T5" fmla="*/ 2 h 119"/>
                <a:gd name="T6" fmla="*/ 2 w 5"/>
                <a:gd name="T7" fmla="*/ 0 h 119"/>
                <a:gd name="T8" fmla="*/ 5 w 5"/>
                <a:gd name="T9" fmla="*/ 2 h 119"/>
                <a:gd name="T10" fmla="*/ 5 w 5"/>
                <a:gd name="T11" fmla="*/ 117 h 119"/>
                <a:gd name="T12" fmla="*/ 2 w 5"/>
                <a:gd name="T13" fmla="*/ 119 h 119"/>
              </a:gdLst>
              <a:ahLst/>
              <a:cxnLst>
                <a:cxn ang="0">
                  <a:pos x="T0" y="T1"/>
                </a:cxn>
                <a:cxn ang="0">
                  <a:pos x="T2" y="T3"/>
                </a:cxn>
                <a:cxn ang="0">
                  <a:pos x="T4" y="T5"/>
                </a:cxn>
                <a:cxn ang="0">
                  <a:pos x="T6" y="T7"/>
                </a:cxn>
                <a:cxn ang="0">
                  <a:pos x="T8" y="T9"/>
                </a:cxn>
                <a:cxn ang="0">
                  <a:pos x="T10" y="T11"/>
                </a:cxn>
                <a:cxn ang="0">
                  <a:pos x="T12" y="T13"/>
                </a:cxn>
              </a:cxnLst>
              <a:rect l="0" t="0" r="r" b="b"/>
              <a:pathLst>
                <a:path w="5" h="119">
                  <a:moveTo>
                    <a:pt x="2" y="119"/>
                  </a:moveTo>
                  <a:cubicBezTo>
                    <a:pt x="1" y="119"/>
                    <a:pt x="0" y="118"/>
                    <a:pt x="0" y="117"/>
                  </a:cubicBezTo>
                  <a:cubicBezTo>
                    <a:pt x="0" y="2"/>
                    <a:pt x="0" y="2"/>
                    <a:pt x="0" y="2"/>
                  </a:cubicBezTo>
                  <a:cubicBezTo>
                    <a:pt x="0" y="1"/>
                    <a:pt x="1" y="0"/>
                    <a:pt x="2" y="0"/>
                  </a:cubicBezTo>
                  <a:cubicBezTo>
                    <a:pt x="4" y="0"/>
                    <a:pt x="5" y="1"/>
                    <a:pt x="5" y="2"/>
                  </a:cubicBezTo>
                  <a:cubicBezTo>
                    <a:pt x="5" y="117"/>
                    <a:pt x="5" y="117"/>
                    <a:pt x="5" y="117"/>
                  </a:cubicBezTo>
                  <a:cubicBezTo>
                    <a:pt x="5" y="118"/>
                    <a:pt x="4" y="119"/>
                    <a:pt x="2" y="119"/>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Sľíḋè">
              <a:extLst>
                <a:ext uri="{FF2B5EF4-FFF2-40B4-BE49-F238E27FC236}">
                  <a16:creationId xmlns:a16="http://schemas.microsoft.com/office/drawing/2014/main" id="{34AE7E86-27AA-7EA8-5681-B48E21B70190}"/>
                </a:ext>
              </a:extLst>
            </p:cNvPr>
            <p:cNvSpPr/>
            <p:nvPr/>
          </p:nvSpPr>
          <p:spPr bwMode="auto">
            <a:xfrm>
              <a:off x="4984122" y="5333506"/>
              <a:ext cx="431175" cy="148618"/>
            </a:xfrm>
            <a:custGeom>
              <a:avLst/>
              <a:gdLst>
                <a:gd name="T0" fmla="*/ 2 w 113"/>
                <a:gd name="T1" fmla="*/ 39 h 39"/>
                <a:gd name="T2" fmla="*/ 0 w 113"/>
                <a:gd name="T3" fmla="*/ 37 h 39"/>
                <a:gd name="T4" fmla="*/ 2 w 113"/>
                <a:gd name="T5" fmla="*/ 34 h 39"/>
                <a:gd name="T6" fmla="*/ 110 w 113"/>
                <a:gd name="T7" fmla="*/ 0 h 39"/>
                <a:gd name="T8" fmla="*/ 113 w 113"/>
                <a:gd name="T9" fmla="*/ 2 h 39"/>
                <a:gd name="T10" fmla="*/ 111 w 113"/>
                <a:gd name="T11" fmla="*/ 5 h 39"/>
                <a:gd name="T12" fmla="*/ 3 w 113"/>
                <a:gd name="T13" fmla="*/ 38 h 39"/>
                <a:gd name="T14" fmla="*/ 2 w 11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39">
                  <a:moveTo>
                    <a:pt x="2" y="39"/>
                  </a:moveTo>
                  <a:cubicBezTo>
                    <a:pt x="1" y="39"/>
                    <a:pt x="0" y="38"/>
                    <a:pt x="0" y="37"/>
                  </a:cubicBezTo>
                  <a:cubicBezTo>
                    <a:pt x="0" y="36"/>
                    <a:pt x="0" y="34"/>
                    <a:pt x="2" y="34"/>
                  </a:cubicBezTo>
                  <a:cubicBezTo>
                    <a:pt x="110" y="0"/>
                    <a:pt x="110" y="0"/>
                    <a:pt x="110" y="0"/>
                  </a:cubicBezTo>
                  <a:cubicBezTo>
                    <a:pt x="111" y="0"/>
                    <a:pt x="112" y="1"/>
                    <a:pt x="113" y="2"/>
                  </a:cubicBezTo>
                  <a:cubicBezTo>
                    <a:pt x="113" y="3"/>
                    <a:pt x="112" y="5"/>
                    <a:pt x="111" y="5"/>
                  </a:cubicBezTo>
                  <a:cubicBezTo>
                    <a:pt x="3" y="38"/>
                    <a:pt x="3" y="38"/>
                    <a:pt x="3" y="38"/>
                  </a:cubicBezTo>
                  <a:cubicBezTo>
                    <a:pt x="3" y="39"/>
                    <a:pt x="2" y="39"/>
                    <a:pt x="2" y="39"/>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îSļîḓè">
              <a:extLst>
                <a:ext uri="{FF2B5EF4-FFF2-40B4-BE49-F238E27FC236}">
                  <a16:creationId xmlns:a16="http://schemas.microsoft.com/office/drawing/2014/main" id="{BF2D44BE-3266-399F-D152-A6D9AD1DB7CF}"/>
                </a:ext>
              </a:extLst>
            </p:cNvPr>
            <p:cNvSpPr/>
            <p:nvPr/>
          </p:nvSpPr>
          <p:spPr bwMode="auto">
            <a:xfrm>
              <a:off x="5202460" y="5258280"/>
              <a:ext cx="56879" cy="144948"/>
            </a:xfrm>
            <a:custGeom>
              <a:avLst/>
              <a:gdLst>
                <a:gd name="T0" fmla="*/ 3 w 15"/>
                <a:gd name="T1" fmla="*/ 38 h 38"/>
                <a:gd name="T2" fmla="*/ 2 w 15"/>
                <a:gd name="T3" fmla="*/ 38 h 38"/>
                <a:gd name="T4" fmla="*/ 1 w 15"/>
                <a:gd name="T5" fmla="*/ 35 h 38"/>
                <a:gd name="T6" fmla="*/ 10 w 15"/>
                <a:gd name="T7" fmla="*/ 2 h 38"/>
                <a:gd name="T8" fmla="*/ 13 w 15"/>
                <a:gd name="T9" fmla="*/ 0 h 38"/>
                <a:gd name="T10" fmla="*/ 15 w 15"/>
                <a:gd name="T11" fmla="*/ 3 h 38"/>
                <a:gd name="T12" fmla="*/ 5 w 15"/>
                <a:gd name="T13" fmla="*/ 37 h 38"/>
                <a:gd name="T14" fmla="*/ 3 w 15"/>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38">
                  <a:moveTo>
                    <a:pt x="3" y="38"/>
                  </a:moveTo>
                  <a:cubicBezTo>
                    <a:pt x="3" y="38"/>
                    <a:pt x="3" y="38"/>
                    <a:pt x="2" y="38"/>
                  </a:cubicBezTo>
                  <a:cubicBezTo>
                    <a:pt x="1" y="38"/>
                    <a:pt x="0" y="36"/>
                    <a:pt x="1" y="35"/>
                  </a:cubicBezTo>
                  <a:cubicBezTo>
                    <a:pt x="10" y="2"/>
                    <a:pt x="10" y="2"/>
                    <a:pt x="10" y="2"/>
                  </a:cubicBezTo>
                  <a:cubicBezTo>
                    <a:pt x="11" y="1"/>
                    <a:pt x="12" y="0"/>
                    <a:pt x="13" y="0"/>
                  </a:cubicBezTo>
                  <a:cubicBezTo>
                    <a:pt x="14" y="1"/>
                    <a:pt x="15" y="2"/>
                    <a:pt x="15" y="3"/>
                  </a:cubicBezTo>
                  <a:cubicBezTo>
                    <a:pt x="5" y="37"/>
                    <a:pt x="5" y="37"/>
                    <a:pt x="5" y="37"/>
                  </a:cubicBezTo>
                  <a:cubicBezTo>
                    <a:pt x="5" y="38"/>
                    <a:pt x="4" y="38"/>
                    <a:pt x="3" y="38"/>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îśḷiḓé">
              <a:extLst>
                <a:ext uri="{FF2B5EF4-FFF2-40B4-BE49-F238E27FC236}">
                  <a16:creationId xmlns:a16="http://schemas.microsoft.com/office/drawing/2014/main" id="{3C8B7E58-FFA8-FF34-4EB8-E10CDB9ABDBE}"/>
                </a:ext>
              </a:extLst>
            </p:cNvPr>
            <p:cNvSpPr/>
            <p:nvPr/>
          </p:nvSpPr>
          <p:spPr bwMode="auto">
            <a:xfrm>
              <a:off x="5853809" y="1313496"/>
              <a:ext cx="555940" cy="218340"/>
            </a:xfrm>
            <a:custGeom>
              <a:avLst/>
              <a:gdLst>
                <a:gd name="T0" fmla="*/ 146 w 146"/>
                <a:gd name="T1" fmla="*/ 8 h 57"/>
                <a:gd name="T2" fmla="*/ 146 w 146"/>
                <a:gd name="T3" fmla="*/ 49 h 57"/>
                <a:gd name="T4" fmla="*/ 142 w 146"/>
                <a:gd name="T5" fmla="*/ 57 h 57"/>
                <a:gd name="T6" fmla="*/ 123 w 146"/>
                <a:gd name="T7" fmla="*/ 57 h 57"/>
                <a:gd name="T8" fmla="*/ 73 w 146"/>
                <a:gd name="T9" fmla="*/ 52 h 57"/>
                <a:gd name="T10" fmla="*/ 22 w 146"/>
                <a:gd name="T11" fmla="*/ 57 h 57"/>
                <a:gd name="T12" fmla="*/ 4 w 146"/>
                <a:gd name="T13" fmla="*/ 57 h 57"/>
                <a:gd name="T14" fmla="*/ 0 w 146"/>
                <a:gd name="T15" fmla="*/ 49 h 57"/>
                <a:gd name="T16" fmla="*/ 0 w 146"/>
                <a:gd name="T17" fmla="*/ 8 h 57"/>
                <a:gd name="T18" fmla="*/ 4 w 146"/>
                <a:gd name="T19" fmla="*/ 0 h 57"/>
                <a:gd name="T20" fmla="*/ 142 w 146"/>
                <a:gd name="T21" fmla="*/ 0 h 57"/>
                <a:gd name="T22" fmla="*/ 146 w 146"/>
                <a:gd name="T23" fmla="*/ 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57">
                  <a:moveTo>
                    <a:pt x="146" y="8"/>
                  </a:moveTo>
                  <a:cubicBezTo>
                    <a:pt x="146" y="49"/>
                    <a:pt x="146" y="49"/>
                    <a:pt x="146" y="49"/>
                  </a:cubicBezTo>
                  <a:cubicBezTo>
                    <a:pt x="146" y="53"/>
                    <a:pt x="144" y="57"/>
                    <a:pt x="142" y="57"/>
                  </a:cubicBezTo>
                  <a:cubicBezTo>
                    <a:pt x="123" y="57"/>
                    <a:pt x="123" y="57"/>
                    <a:pt x="123" y="57"/>
                  </a:cubicBezTo>
                  <a:cubicBezTo>
                    <a:pt x="107" y="54"/>
                    <a:pt x="90" y="52"/>
                    <a:pt x="73" y="52"/>
                  </a:cubicBezTo>
                  <a:cubicBezTo>
                    <a:pt x="56" y="52"/>
                    <a:pt x="39" y="54"/>
                    <a:pt x="22" y="57"/>
                  </a:cubicBezTo>
                  <a:cubicBezTo>
                    <a:pt x="4" y="57"/>
                    <a:pt x="4" y="57"/>
                    <a:pt x="4" y="57"/>
                  </a:cubicBezTo>
                  <a:cubicBezTo>
                    <a:pt x="2" y="57"/>
                    <a:pt x="0" y="53"/>
                    <a:pt x="0" y="49"/>
                  </a:cubicBezTo>
                  <a:cubicBezTo>
                    <a:pt x="0" y="8"/>
                    <a:pt x="0" y="8"/>
                    <a:pt x="0" y="8"/>
                  </a:cubicBezTo>
                  <a:cubicBezTo>
                    <a:pt x="0" y="4"/>
                    <a:pt x="2" y="0"/>
                    <a:pt x="4" y="0"/>
                  </a:cubicBezTo>
                  <a:cubicBezTo>
                    <a:pt x="142" y="0"/>
                    <a:pt x="142" y="0"/>
                    <a:pt x="142" y="0"/>
                  </a:cubicBezTo>
                  <a:cubicBezTo>
                    <a:pt x="144" y="0"/>
                    <a:pt x="146" y="4"/>
                    <a:pt x="146" y="8"/>
                  </a:cubicBezTo>
                  <a:close/>
                </a:path>
              </a:pathLst>
            </a:custGeom>
            <a:solidFill>
              <a:srgbClr val="56548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îşļîďé">
              <a:extLst>
                <a:ext uri="{FF2B5EF4-FFF2-40B4-BE49-F238E27FC236}">
                  <a16:creationId xmlns:a16="http://schemas.microsoft.com/office/drawing/2014/main" id="{8A956F84-A261-2147-ED20-48867501CAB8}"/>
                </a:ext>
              </a:extLst>
            </p:cNvPr>
            <p:cNvSpPr/>
            <p:nvPr/>
          </p:nvSpPr>
          <p:spPr bwMode="auto">
            <a:xfrm>
              <a:off x="5773079" y="1043782"/>
              <a:ext cx="717401" cy="315583"/>
            </a:xfrm>
            <a:custGeom>
              <a:avLst/>
              <a:gdLst>
                <a:gd name="T0" fmla="*/ 4 w 188"/>
                <a:gd name="T1" fmla="*/ 0 h 83"/>
                <a:gd name="T2" fmla="*/ 184 w 188"/>
                <a:gd name="T3" fmla="*/ 0 h 83"/>
                <a:gd name="T4" fmla="*/ 188 w 188"/>
                <a:gd name="T5" fmla="*/ 4 h 83"/>
                <a:gd name="T6" fmla="*/ 188 w 188"/>
                <a:gd name="T7" fmla="*/ 79 h 83"/>
                <a:gd name="T8" fmla="*/ 184 w 188"/>
                <a:gd name="T9" fmla="*/ 83 h 83"/>
                <a:gd name="T10" fmla="*/ 163 w 188"/>
                <a:gd name="T11" fmla="*/ 83 h 83"/>
                <a:gd name="T12" fmla="*/ 25 w 188"/>
                <a:gd name="T13" fmla="*/ 83 h 83"/>
                <a:gd name="T14" fmla="*/ 4 w 188"/>
                <a:gd name="T15" fmla="*/ 83 h 83"/>
                <a:gd name="T16" fmla="*/ 0 w 188"/>
                <a:gd name="T17" fmla="*/ 79 h 83"/>
                <a:gd name="T18" fmla="*/ 0 w 188"/>
                <a:gd name="T19" fmla="*/ 4 h 83"/>
                <a:gd name="T20" fmla="*/ 4 w 188"/>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 h="83">
                  <a:moveTo>
                    <a:pt x="4" y="0"/>
                  </a:moveTo>
                  <a:cubicBezTo>
                    <a:pt x="184" y="0"/>
                    <a:pt x="184" y="0"/>
                    <a:pt x="184" y="0"/>
                  </a:cubicBezTo>
                  <a:cubicBezTo>
                    <a:pt x="186" y="0"/>
                    <a:pt x="188" y="2"/>
                    <a:pt x="188" y="4"/>
                  </a:cubicBezTo>
                  <a:cubicBezTo>
                    <a:pt x="188" y="79"/>
                    <a:pt x="188" y="79"/>
                    <a:pt x="188" y="79"/>
                  </a:cubicBezTo>
                  <a:cubicBezTo>
                    <a:pt x="188" y="81"/>
                    <a:pt x="186" y="83"/>
                    <a:pt x="184" y="83"/>
                  </a:cubicBezTo>
                  <a:cubicBezTo>
                    <a:pt x="163" y="83"/>
                    <a:pt x="163" y="83"/>
                    <a:pt x="163" y="83"/>
                  </a:cubicBezTo>
                  <a:cubicBezTo>
                    <a:pt x="25" y="83"/>
                    <a:pt x="25" y="83"/>
                    <a:pt x="25" y="83"/>
                  </a:cubicBezTo>
                  <a:cubicBezTo>
                    <a:pt x="4" y="83"/>
                    <a:pt x="4" y="83"/>
                    <a:pt x="4" y="83"/>
                  </a:cubicBezTo>
                  <a:cubicBezTo>
                    <a:pt x="2" y="83"/>
                    <a:pt x="0" y="81"/>
                    <a:pt x="0" y="79"/>
                  </a:cubicBezTo>
                  <a:cubicBezTo>
                    <a:pt x="0" y="4"/>
                    <a:pt x="0" y="4"/>
                    <a:pt x="0" y="4"/>
                  </a:cubicBezTo>
                  <a:cubicBezTo>
                    <a:pt x="0" y="2"/>
                    <a:pt x="2" y="0"/>
                    <a:pt x="4" y="0"/>
                  </a:cubicBezTo>
                  <a:close/>
                </a:path>
              </a:pathLst>
            </a:custGeom>
            <a:solidFill>
              <a:srgbClr val="FF85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iş1îḍe">
              <a:extLst>
                <a:ext uri="{FF2B5EF4-FFF2-40B4-BE49-F238E27FC236}">
                  <a16:creationId xmlns:a16="http://schemas.microsoft.com/office/drawing/2014/main" id="{C1872FBE-67E1-7154-AE3B-0343F813F798}"/>
                </a:ext>
              </a:extLst>
            </p:cNvPr>
            <p:cNvSpPr/>
            <p:nvPr/>
          </p:nvSpPr>
          <p:spPr bwMode="auto">
            <a:xfrm>
              <a:off x="5938209" y="1462113"/>
              <a:ext cx="385305" cy="12844"/>
            </a:xfrm>
            <a:custGeom>
              <a:avLst/>
              <a:gdLst>
                <a:gd name="T0" fmla="*/ 101 w 101"/>
                <a:gd name="T1" fmla="*/ 3 h 3"/>
                <a:gd name="T2" fmla="*/ 0 w 101"/>
                <a:gd name="T3" fmla="*/ 3 h 3"/>
                <a:gd name="T4" fmla="*/ 51 w 101"/>
                <a:gd name="T5" fmla="*/ 0 h 3"/>
                <a:gd name="T6" fmla="*/ 101 w 101"/>
                <a:gd name="T7" fmla="*/ 3 h 3"/>
              </a:gdLst>
              <a:ahLst/>
              <a:cxnLst>
                <a:cxn ang="0">
                  <a:pos x="T0" y="T1"/>
                </a:cxn>
                <a:cxn ang="0">
                  <a:pos x="T2" y="T3"/>
                </a:cxn>
                <a:cxn ang="0">
                  <a:pos x="T4" y="T5"/>
                </a:cxn>
                <a:cxn ang="0">
                  <a:pos x="T6" y="T7"/>
                </a:cxn>
              </a:cxnLst>
              <a:rect l="0" t="0" r="r" b="b"/>
              <a:pathLst>
                <a:path w="101" h="3">
                  <a:moveTo>
                    <a:pt x="101" y="3"/>
                  </a:moveTo>
                  <a:cubicBezTo>
                    <a:pt x="0" y="3"/>
                    <a:pt x="0" y="3"/>
                    <a:pt x="0" y="3"/>
                  </a:cubicBezTo>
                  <a:cubicBezTo>
                    <a:pt x="17" y="1"/>
                    <a:pt x="34" y="0"/>
                    <a:pt x="51" y="0"/>
                  </a:cubicBezTo>
                  <a:cubicBezTo>
                    <a:pt x="68" y="0"/>
                    <a:pt x="85" y="1"/>
                    <a:pt x="101" y="3"/>
                  </a:cubicBez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îslíḓe">
              <a:extLst>
                <a:ext uri="{FF2B5EF4-FFF2-40B4-BE49-F238E27FC236}">
                  <a16:creationId xmlns:a16="http://schemas.microsoft.com/office/drawing/2014/main" id="{23212A40-B695-ADA3-0449-1868BD7E7357}"/>
                </a:ext>
              </a:extLst>
            </p:cNvPr>
            <p:cNvSpPr/>
            <p:nvPr/>
          </p:nvSpPr>
          <p:spPr bwMode="auto">
            <a:xfrm>
              <a:off x="7629879" y="3493218"/>
              <a:ext cx="253200" cy="80730"/>
            </a:xfrm>
            <a:prstGeom prst="rect">
              <a:avLst/>
            </a:prstGeom>
            <a:solidFill>
              <a:srgbClr val="56548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 name="îşļïḓê">
              <a:extLst>
                <a:ext uri="{FF2B5EF4-FFF2-40B4-BE49-F238E27FC236}">
                  <a16:creationId xmlns:a16="http://schemas.microsoft.com/office/drawing/2014/main" id="{8FEE32A5-807E-6F7B-2A0C-0AD802C2EFC0}"/>
                </a:ext>
              </a:extLst>
            </p:cNvPr>
            <p:cNvSpPr/>
            <p:nvPr/>
          </p:nvSpPr>
          <p:spPr bwMode="auto">
            <a:xfrm>
              <a:off x="4782296" y="1706139"/>
              <a:ext cx="361453" cy="258705"/>
            </a:xfrm>
            <a:custGeom>
              <a:avLst/>
              <a:gdLst>
                <a:gd name="T0" fmla="*/ 42 w 95"/>
                <a:gd name="T1" fmla="*/ 33 h 68"/>
                <a:gd name="T2" fmla="*/ 91 w 95"/>
                <a:gd name="T3" fmla="*/ 0 h 68"/>
                <a:gd name="T4" fmla="*/ 95 w 95"/>
                <a:gd name="T5" fmla="*/ 5 h 68"/>
                <a:gd name="T6" fmla="*/ 6 w 95"/>
                <a:gd name="T7" fmla="*/ 68 h 68"/>
                <a:gd name="T8" fmla="*/ 0 w 95"/>
                <a:gd name="T9" fmla="*/ 60 h 68"/>
                <a:gd name="T10" fmla="*/ 42 w 95"/>
                <a:gd name="T11" fmla="*/ 33 h 68"/>
              </a:gdLst>
              <a:ahLst/>
              <a:cxnLst>
                <a:cxn ang="0">
                  <a:pos x="T0" y="T1"/>
                </a:cxn>
                <a:cxn ang="0">
                  <a:pos x="T2" y="T3"/>
                </a:cxn>
                <a:cxn ang="0">
                  <a:pos x="T4" y="T5"/>
                </a:cxn>
                <a:cxn ang="0">
                  <a:pos x="T6" y="T7"/>
                </a:cxn>
                <a:cxn ang="0">
                  <a:pos x="T8" y="T9"/>
                </a:cxn>
                <a:cxn ang="0">
                  <a:pos x="T10" y="T11"/>
                </a:cxn>
              </a:cxnLst>
              <a:rect l="0" t="0" r="r" b="b"/>
              <a:pathLst>
                <a:path w="95" h="68">
                  <a:moveTo>
                    <a:pt x="42" y="33"/>
                  </a:moveTo>
                  <a:cubicBezTo>
                    <a:pt x="70" y="15"/>
                    <a:pt x="91" y="0"/>
                    <a:pt x="91" y="0"/>
                  </a:cubicBezTo>
                  <a:cubicBezTo>
                    <a:pt x="95" y="5"/>
                    <a:pt x="95" y="5"/>
                    <a:pt x="95" y="5"/>
                  </a:cubicBezTo>
                  <a:cubicBezTo>
                    <a:pt x="6" y="68"/>
                    <a:pt x="6" y="68"/>
                    <a:pt x="6" y="68"/>
                  </a:cubicBezTo>
                  <a:cubicBezTo>
                    <a:pt x="0" y="60"/>
                    <a:pt x="0" y="60"/>
                    <a:pt x="0" y="60"/>
                  </a:cubicBezTo>
                  <a:lnTo>
                    <a:pt x="42" y="33"/>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îṧlïdé">
              <a:extLst>
                <a:ext uri="{FF2B5EF4-FFF2-40B4-BE49-F238E27FC236}">
                  <a16:creationId xmlns:a16="http://schemas.microsoft.com/office/drawing/2014/main" id="{EFE6206B-38A1-553E-2260-0FE37EDB7B58}"/>
                </a:ext>
              </a:extLst>
            </p:cNvPr>
            <p:cNvSpPr/>
            <p:nvPr/>
          </p:nvSpPr>
          <p:spPr bwMode="auto">
            <a:xfrm>
              <a:off x="4035538" y="1474957"/>
              <a:ext cx="4194315" cy="4183306"/>
            </a:xfrm>
            <a:custGeom>
              <a:avLst/>
              <a:gdLst>
                <a:gd name="T0" fmla="*/ 61 w 1100"/>
                <a:gd name="T1" fmla="*/ 548 h 1098"/>
                <a:gd name="T2" fmla="*/ 550 w 1100"/>
                <a:gd name="T3" fmla="*/ 1037 h 1098"/>
                <a:gd name="T4" fmla="*/ 692 w 1100"/>
                <a:gd name="T5" fmla="*/ 1016 h 1098"/>
                <a:gd name="T6" fmla="*/ 709 w 1100"/>
                <a:gd name="T7" fmla="*/ 1075 h 1098"/>
                <a:gd name="T8" fmla="*/ 707 w 1100"/>
                <a:gd name="T9" fmla="*/ 1075 h 1098"/>
                <a:gd name="T10" fmla="*/ 681 w 1100"/>
                <a:gd name="T11" fmla="*/ 1082 h 1098"/>
                <a:gd name="T12" fmla="*/ 550 w 1100"/>
                <a:gd name="T13" fmla="*/ 1098 h 1098"/>
                <a:gd name="T14" fmla="*/ 0 w 1100"/>
                <a:gd name="T15" fmla="*/ 548 h 1098"/>
                <a:gd name="T16" fmla="*/ 200 w 1100"/>
                <a:gd name="T17" fmla="*/ 123 h 1098"/>
                <a:gd name="T18" fmla="*/ 200 w 1100"/>
                <a:gd name="T19" fmla="*/ 123 h 1098"/>
                <a:gd name="T20" fmla="*/ 288 w 1100"/>
                <a:gd name="T21" fmla="*/ 64 h 1098"/>
                <a:gd name="T22" fmla="*/ 288 w 1100"/>
                <a:gd name="T23" fmla="*/ 64 h 1098"/>
                <a:gd name="T24" fmla="*/ 499 w 1100"/>
                <a:gd name="T25" fmla="*/ 0 h 1098"/>
                <a:gd name="T26" fmla="*/ 600 w 1100"/>
                <a:gd name="T27" fmla="*/ 0 h 1098"/>
                <a:gd name="T28" fmla="*/ 1100 w 1100"/>
                <a:gd name="T29" fmla="*/ 548 h 1098"/>
                <a:gd name="T30" fmla="*/ 1053 w 1100"/>
                <a:gd name="T31" fmla="*/ 771 h 1098"/>
                <a:gd name="T32" fmla="*/ 1044 w 1100"/>
                <a:gd name="T33" fmla="*/ 791 h 1098"/>
                <a:gd name="T34" fmla="*/ 989 w 1100"/>
                <a:gd name="T35" fmla="*/ 764 h 1098"/>
                <a:gd name="T36" fmla="*/ 1039 w 1100"/>
                <a:gd name="T37" fmla="*/ 548 h 1098"/>
                <a:gd name="T38" fmla="*/ 550 w 1100"/>
                <a:gd name="T39" fmla="*/ 58 h 1098"/>
                <a:gd name="T40" fmla="*/ 61 w 1100"/>
                <a:gd name="T41" fmla="*/ 548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0" h="1098">
                  <a:moveTo>
                    <a:pt x="61" y="548"/>
                  </a:moveTo>
                  <a:cubicBezTo>
                    <a:pt x="61" y="818"/>
                    <a:pt x="280" y="1037"/>
                    <a:pt x="550" y="1037"/>
                  </a:cubicBezTo>
                  <a:cubicBezTo>
                    <a:pt x="599" y="1037"/>
                    <a:pt x="647" y="1030"/>
                    <a:pt x="692" y="1016"/>
                  </a:cubicBezTo>
                  <a:cubicBezTo>
                    <a:pt x="709" y="1075"/>
                    <a:pt x="709" y="1075"/>
                    <a:pt x="709" y="1075"/>
                  </a:cubicBezTo>
                  <a:cubicBezTo>
                    <a:pt x="708" y="1075"/>
                    <a:pt x="707" y="1075"/>
                    <a:pt x="707" y="1075"/>
                  </a:cubicBezTo>
                  <a:cubicBezTo>
                    <a:pt x="698" y="1078"/>
                    <a:pt x="690" y="1080"/>
                    <a:pt x="681" y="1082"/>
                  </a:cubicBezTo>
                  <a:cubicBezTo>
                    <a:pt x="639" y="1092"/>
                    <a:pt x="595" y="1098"/>
                    <a:pt x="550" y="1098"/>
                  </a:cubicBezTo>
                  <a:cubicBezTo>
                    <a:pt x="246" y="1098"/>
                    <a:pt x="0" y="852"/>
                    <a:pt x="0" y="548"/>
                  </a:cubicBezTo>
                  <a:cubicBezTo>
                    <a:pt x="0" y="377"/>
                    <a:pt x="77" y="224"/>
                    <a:pt x="200" y="123"/>
                  </a:cubicBezTo>
                  <a:cubicBezTo>
                    <a:pt x="200" y="123"/>
                    <a:pt x="200" y="123"/>
                    <a:pt x="200" y="123"/>
                  </a:cubicBezTo>
                  <a:cubicBezTo>
                    <a:pt x="288" y="64"/>
                    <a:pt x="288" y="64"/>
                    <a:pt x="288" y="64"/>
                  </a:cubicBezTo>
                  <a:cubicBezTo>
                    <a:pt x="288" y="64"/>
                    <a:pt x="288" y="64"/>
                    <a:pt x="288" y="64"/>
                  </a:cubicBezTo>
                  <a:cubicBezTo>
                    <a:pt x="352" y="29"/>
                    <a:pt x="423" y="7"/>
                    <a:pt x="499" y="0"/>
                  </a:cubicBezTo>
                  <a:cubicBezTo>
                    <a:pt x="600" y="0"/>
                    <a:pt x="600" y="0"/>
                    <a:pt x="600" y="0"/>
                  </a:cubicBezTo>
                  <a:cubicBezTo>
                    <a:pt x="881" y="25"/>
                    <a:pt x="1100" y="261"/>
                    <a:pt x="1100" y="548"/>
                  </a:cubicBezTo>
                  <a:cubicBezTo>
                    <a:pt x="1100" y="627"/>
                    <a:pt x="1083" y="702"/>
                    <a:pt x="1053" y="771"/>
                  </a:cubicBezTo>
                  <a:cubicBezTo>
                    <a:pt x="1050" y="777"/>
                    <a:pt x="1047" y="784"/>
                    <a:pt x="1044" y="791"/>
                  </a:cubicBezTo>
                  <a:cubicBezTo>
                    <a:pt x="989" y="764"/>
                    <a:pt x="989" y="764"/>
                    <a:pt x="989" y="764"/>
                  </a:cubicBezTo>
                  <a:cubicBezTo>
                    <a:pt x="1021" y="699"/>
                    <a:pt x="1039" y="626"/>
                    <a:pt x="1039" y="548"/>
                  </a:cubicBezTo>
                  <a:cubicBezTo>
                    <a:pt x="1039" y="278"/>
                    <a:pt x="820" y="58"/>
                    <a:pt x="550" y="58"/>
                  </a:cubicBezTo>
                  <a:cubicBezTo>
                    <a:pt x="280" y="58"/>
                    <a:pt x="61" y="278"/>
                    <a:pt x="61" y="548"/>
                  </a:cubicBez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î$1iḋê">
              <a:extLst>
                <a:ext uri="{FF2B5EF4-FFF2-40B4-BE49-F238E27FC236}">
                  <a16:creationId xmlns:a16="http://schemas.microsoft.com/office/drawing/2014/main" id="{287C5554-8C55-8FBB-190B-27B7CE77D870}"/>
                </a:ext>
              </a:extLst>
            </p:cNvPr>
            <p:cNvSpPr/>
            <p:nvPr/>
          </p:nvSpPr>
          <p:spPr bwMode="auto">
            <a:xfrm>
              <a:off x="4266721" y="1695131"/>
              <a:ext cx="3730115" cy="3730115"/>
            </a:xfrm>
            <a:custGeom>
              <a:avLst/>
              <a:gdLst>
                <a:gd name="T0" fmla="*/ 928 w 978"/>
                <a:gd name="T1" fmla="*/ 706 h 979"/>
                <a:gd name="T2" fmla="*/ 978 w 978"/>
                <a:gd name="T3" fmla="*/ 490 h 979"/>
                <a:gd name="T4" fmla="*/ 489 w 978"/>
                <a:gd name="T5" fmla="*/ 0 h 979"/>
                <a:gd name="T6" fmla="*/ 0 w 978"/>
                <a:gd name="T7" fmla="*/ 490 h 979"/>
                <a:gd name="T8" fmla="*/ 489 w 978"/>
                <a:gd name="T9" fmla="*/ 979 h 979"/>
                <a:gd name="T10" fmla="*/ 631 w 978"/>
                <a:gd name="T11" fmla="*/ 958 h 979"/>
                <a:gd name="T12" fmla="*/ 598 w 978"/>
                <a:gd name="T13" fmla="*/ 841 h 979"/>
                <a:gd name="T14" fmla="*/ 543 w 978"/>
                <a:gd name="T15" fmla="*/ 643 h 979"/>
                <a:gd name="T16" fmla="*/ 504 w 978"/>
                <a:gd name="T17" fmla="*/ 503 h 979"/>
                <a:gd name="T18" fmla="*/ 489 w 978"/>
                <a:gd name="T19" fmla="*/ 510 h 979"/>
                <a:gd name="T20" fmla="*/ 481 w 978"/>
                <a:gd name="T21" fmla="*/ 508 h 979"/>
                <a:gd name="T22" fmla="*/ 323 w 978"/>
                <a:gd name="T23" fmla="*/ 672 h 979"/>
                <a:gd name="T24" fmla="*/ 296 w 978"/>
                <a:gd name="T25" fmla="*/ 682 h 979"/>
                <a:gd name="T26" fmla="*/ 305 w 978"/>
                <a:gd name="T27" fmla="*/ 655 h 979"/>
                <a:gd name="T28" fmla="*/ 470 w 978"/>
                <a:gd name="T29" fmla="*/ 496 h 979"/>
                <a:gd name="T30" fmla="*/ 469 w 978"/>
                <a:gd name="T31" fmla="*/ 490 h 979"/>
                <a:gd name="T32" fmla="*/ 481 w 978"/>
                <a:gd name="T33" fmla="*/ 471 h 979"/>
                <a:gd name="T34" fmla="*/ 476 w 978"/>
                <a:gd name="T35" fmla="*/ 158 h 979"/>
                <a:gd name="T36" fmla="*/ 489 w 978"/>
                <a:gd name="T37" fmla="*/ 123 h 979"/>
                <a:gd name="T38" fmla="*/ 501 w 978"/>
                <a:gd name="T39" fmla="*/ 157 h 979"/>
                <a:gd name="T40" fmla="*/ 497 w 978"/>
                <a:gd name="T41" fmla="*/ 471 h 979"/>
                <a:gd name="T42" fmla="*/ 509 w 978"/>
                <a:gd name="T43" fmla="*/ 490 h 979"/>
                <a:gd name="T44" fmla="*/ 505 w 978"/>
                <a:gd name="T45" fmla="*/ 502 h 979"/>
                <a:gd name="T46" fmla="*/ 928 w 978"/>
                <a:gd name="T47" fmla="*/ 706 h 979"/>
                <a:gd name="T48" fmla="*/ 882 w 978"/>
                <a:gd name="T49" fmla="*/ 472 h 979"/>
                <a:gd name="T50" fmla="*/ 948 w 978"/>
                <a:gd name="T51" fmla="*/ 472 h 979"/>
                <a:gd name="T52" fmla="*/ 948 w 978"/>
                <a:gd name="T53" fmla="*/ 493 h 979"/>
                <a:gd name="T54" fmla="*/ 882 w 978"/>
                <a:gd name="T55" fmla="*/ 493 h 979"/>
                <a:gd name="T56" fmla="*/ 882 w 978"/>
                <a:gd name="T57" fmla="*/ 472 h 979"/>
                <a:gd name="T58" fmla="*/ 91 w 978"/>
                <a:gd name="T59" fmla="*/ 493 h 979"/>
                <a:gd name="T60" fmla="*/ 25 w 978"/>
                <a:gd name="T61" fmla="*/ 493 h 979"/>
                <a:gd name="T62" fmla="*/ 25 w 978"/>
                <a:gd name="T63" fmla="*/ 472 h 979"/>
                <a:gd name="T64" fmla="*/ 91 w 978"/>
                <a:gd name="T65" fmla="*/ 472 h 979"/>
                <a:gd name="T66" fmla="*/ 91 w 978"/>
                <a:gd name="T67" fmla="*/ 493 h 979"/>
                <a:gd name="T68" fmla="*/ 476 w 978"/>
                <a:gd name="T69" fmla="*/ 878 h 979"/>
                <a:gd name="T70" fmla="*/ 497 w 978"/>
                <a:gd name="T71" fmla="*/ 878 h 979"/>
                <a:gd name="T72" fmla="*/ 497 w 978"/>
                <a:gd name="T73" fmla="*/ 945 h 979"/>
                <a:gd name="T74" fmla="*/ 476 w 978"/>
                <a:gd name="T75" fmla="*/ 945 h 979"/>
                <a:gd name="T76" fmla="*/ 476 w 978"/>
                <a:gd name="T77" fmla="*/ 878 h 979"/>
                <a:gd name="T78" fmla="*/ 497 w 978"/>
                <a:gd name="T79" fmla="*/ 88 h 979"/>
                <a:gd name="T80" fmla="*/ 476 w 978"/>
                <a:gd name="T81" fmla="*/ 88 h 979"/>
                <a:gd name="T82" fmla="*/ 476 w 978"/>
                <a:gd name="T83" fmla="*/ 21 h 979"/>
                <a:gd name="T84" fmla="*/ 497 w 978"/>
                <a:gd name="T85" fmla="*/ 21 h 979"/>
                <a:gd name="T86" fmla="*/ 497 w 978"/>
                <a:gd name="T87" fmla="*/ 88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78" h="979">
                  <a:moveTo>
                    <a:pt x="928" y="706"/>
                  </a:moveTo>
                  <a:cubicBezTo>
                    <a:pt x="960" y="641"/>
                    <a:pt x="978" y="568"/>
                    <a:pt x="978" y="490"/>
                  </a:cubicBezTo>
                  <a:cubicBezTo>
                    <a:pt x="978" y="220"/>
                    <a:pt x="759" y="0"/>
                    <a:pt x="489" y="0"/>
                  </a:cubicBezTo>
                  <a:cubicBezTo>
                    <a:pt x="219" y="0"/>
                    <a:pt x="0" y="220"/>
                    <a:pt x="0" y="490"/>
                  </a:cubicBezTo>
                  <a:cubicBezTo>
                    <a:pt x="0" y="760"/>
                    <a:pt x="219" y="979"/>
                    <a:pt x="489" y="979"/>
                  </a:cubicBezTo>
                  <a:cubicBezTo>
                    <a:pt x="538" y="979"/>
                    <a:pt x="586" y="972"/>
                    <a:pt x="631" y="958"/>
                  </a:cubicBezTo>
                  <a:cubicBezTo>
                    <a:pt x="598" y="841"/>
                    <a:pt x="598" y="841"/>
                    <a:pt x="598" y="841"/>
                  </a:cubicBezTo>
                  <a:cubicBezTo>
                    <a:pt x="543" y="643"/>
                    <a:pt x="543" y="643"/>
                    <a:pt x="543" y="643"/>
                  </a:cubicBezTo>
                  <a:cubicBezTo>
                    <a:pt x="504" y="503"/>
                    <a:pt x="504" y="503"/>
                    <a:pt x="504" y="503"/>
                  </a:cubicBezTo>
                  <a:cubicBezTo>
                    <a:pt x="500" y="507"/>
                    <a:pt x="495" y="510"/>
                    <a:pt x="489" y="510"/>
                  </a:cubicBezTo>
                  <a:cubicBezTo>
                    <a:pt x="486" y="510"/>
                    <a:pt x="483" y="509"/>
                    <a:pt x="481" y="508"/>
                  </a:cubicBezTo>
                  <a:cubicBezTo>
                    <a:pt x="323" y="672"/>
                    <a:pt x="323" y="672"/>
                    <a:pt x="323" y="672"/>
                  </a:cubicBezTo>
                  <a:cubicBezTo>
                    <a:pt x="296" y="682"/>
                    <a:pt x="296" y="682"/>
                    <a:pt x="296" y="682"/>
                  </a:cubicBezTo>
                  <a:cubicBezTo>
                    <a:pt x="305" y="655"/>
                    <a:pt x="305" y="655"/>
                    <a:pt x="305" y="655"/>
                  </a:cubicBezTo>
                  <a:cubicBezTo>
                    <a:pt x="470" y="496"/>
                    <a:pt x="470" y="496"/>
                    <a:pt x="470" y="496"/>
                  </a:cubicBezTo>
                  <a:cubicBezTo>
                    <a:pt x="469" y="494"/>
                    <a:pt x="469" y="492"/>
                    <a:pt x="469" y="490"/>
                  </a:cubicBezTo>
                  <a:cubicBezTo>
                    <a:pt x="469" y="481"/>
                    <a:pt x="474" y="474"/>
                    <a:pt x="481" y="471"/>
                  </a:cubicBezTo>
                  <a:cubicBezTo>
                    <a:pt x="476" y="158"/>
                    <a:pt x="476" y="158"/>
                    <a:pt x="476" y="158"/>
                  </a:cubicBezTo>
                  <a:cubicBezTo>
                    <a:pt x="489" y="123"/>
                    <a:pt x="489" y="123"/>
                    <a:pt x="489" y="123"/>
                  </a:cubicBezTo>
                  <a:cubicBezTo>
                    <a:pt x="501" y="157"/>
                    <a:pt x="501" y="157"/>
                    <a:pt x="501" y="157"/>
                  </a:cubicBezTo>
                  <a:cubicBezTo>
                    <a:pt x="497" y="471"/>
                    <a:pt x="497" y="471"/>
                    <a:pt x="497" y="471"/>
                  </a:cubicBezTo>
                  <a:cubicBezTo>
                    <a:pt x="504" y="474"/>
                    <a:pt x="509" y="481"/>
                    <a:pt x="509" y="490"/>
                  </a:cubicBezTo>
                  <a:cubicBezTo>
                    <a:pt x="509" y="494"/>
                    <a:pt x="507" y="499"/>
                    <a:pt x="505" y="502"/>
                  </a:cubicBezTo>
                  <a:lnTo>
                    <a:pt x="928" y="706"/>
                  </a:lnTo>
                  <a:close/>
                  <a:moveTo>
                    <a:pt x="882" y="472"/>
                  </a:moveTo>
                  <a:cubicBezTo>
                    <a:pt x="948" y="472"/>
                    <a:pt x="948" y="472"/>
                    <a:pt x="948" y="472"/>
                  </a:cubicBezTo>
                  <a:cubicBezTo>
                    <a:pt x="948" y="493"/>
                    <a:pt x="948" y="493"/>
                    <a:pt x="948" y="493"/>
                  </a:cubicBezTo>
                  <a:cubicBezTo>
                    <a:pt x="882" y="493"/>
                    <a:pt x="882" y="493"/>
                    <a:pt x="882" y="493"/>
                  </a:cubicBezTo>
                  <a:lnTo>
                    <a:pt x="882" y="472"/>
                  </a:lnTo>
                  <a:close/>
                  <a:moveTo>
                    <a:pt x="91" y="493"/>
                  </a:moveTo>
                  <a:cubicBezTo>
                    <a:pt x="25" y="493"/>
                    <a:pt x="25" y="493"/>
                    <a:pt x="25" y="493"/>
                  </a:cubicBezTo>
                  <a:cubicBezTo>
                    <a:pt x="25" y="472"/>
                    <a:pt x="25" y="472"/>
                    <a:pt x="25" y="472"/>
                  </a:cubicBezTo>
                  <a:cubicBezTo>
                    <a:pt x="91" y="472"/>
                    <a:pt x="91" y="472"/>
                    <a:pt x="91" y="472"/>
                  </a:cubicBezTo>
                  <a:lnTo>
                    <a:pt x="91" y="493"/>
                  </a:lnTo>
                  <a:close/>
                  <a:moveTo>
                    <a:pt x="476" y="878"/>
                  </a:moveTo>
                  <a:cubicBezTo>
                    <a:pt x="497" y="878"/>
                    <a:pt x="497" y="878"/>
                    <a:pt x="497" y="878"/>
                  </a:cubicBezTo>
                  <a:cubicBezTo>
                    <a:pt x="497" y="945"/>
                    <a:pt x="497" y="945"/>
                    <a:pt x="497" y="945"/>
                  </a:cubicBezTo>
                  <a:cubicBezTo>
                    <a:pt x="476" y="945"/>
                    <a:pt x="476" y="945"/>
                    <a:pt x="476" y="945"/>
                  </a:cubicBezTo>
                  <a:lnTo>
                    <a:pt x="476" y="878"/>
                  </a:lnTo>
                  <a:close/>
                  <a:moveTo>
                    <a:pt x="497" y="88"/>
                  </a:moveTo>
                  <a:cubicBezTo>
                    <a:pt x="476" y="88"/>
                    <a:pt x="476" y="88"/>
                    <a:pt x="476" y="88"/>
                  </a:cubicBezTo>
                  <a:cubicBezTo>
                    <a:pt x="476" y="21"/>
                    <a:pt x="476" y="21"/>
                    <a:pt x="476" y="21"/>
                  </a:cubicBezTo>
                  <a:cubicBezTo>
                    <a:pt x="497" y="21"/>
                    <a:pt x="497" y="21"/>
                    <a:pt x="497" y="21"/>
                  </a:cubicBezTo>
                  <a:lnTo>
                    <a:pt x="497" y="88"/>
                  </a:lnTo>
                  <a:close/>
                </a:path>
              </a:pathLst>
            </a:custGeom>
            <a:solidFill>
              <a:srgbClr val="56548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îŝ1îḋè">
              <a:extLst>
                <a:ext uri="{FF2B5EF4-FFF2-40B4-BE49-F238E27FC236}">
                  <a16:creationId xmlns:a16="http://schemas.microsoft.com/office/drawing/2014/main" id="{04C8D100-9BBE-F74D-F588-C6576450F2D4}"/>
                </a:ext>
              </a:extLst>
            </p:cNvPr>
            <p:cNvSpPr/>
            <p:nvPr/>
          </p:nvSpPr>
          <p:spPr bwMode="auto">
            <a:xfrm>
              <a:off x="6185904" y="3603306"/>
              <a:ext cx="7339" cy="9174"/>
            </a:xfrm>
            <a:custGeom>
              <a:avLst/>
              <a:gdLst>
                <a:gd name="T0" fmla="*/ 2 w 2"/>
                <a:gd name="T1" fmla="*/ 1 h 2"/>
                <a:gd name="T2" fmla="*/ 1 w 2"/>
                <a:gd name="T3" fmla="*/ 2 h 2"/>
                <a:gd name="T4" fmla="*/ 0 w 2"/>
                <a:gd name="T5" fmla="*/ 0 h 2"/>
                <a:gd name="T6" fmla="*/ 2 w 2"/>
                <a:gd name="T7" fmla="*/ 1 h 2"/>
              </a:gdLst>
              <a:ahLst/>
              <a:cxnLst>
                <a:cxn ang="0">
                  <a:pos x="T0" y="T1"/>
                </a:cxn>
                <a:cxn ang="0">
                  <a:pos x="T2" y="T3"/>
                </a:cxn>
                <a:cxn ang="0">
                  <a:pos x="T4" y="T5"/>
                </a:cxn>
                <a:cxn ang="0">
                  <a:pos x="T6" y="T7"/>
                </a:cxn>
              </a:cxnLst>
              <a:rect l="0" t="0" r="r" b="b"/>
              <a:pathLst>
                <a:path w="2" h="2">
                  <a:moveTo>
                    <a:pt x="2" y="1"/>
                  </a:moveTo>
                  <a:cubicBezTo>
                    <a:pt x="1" y="1"/>
                    <a:pt x="1" y="2"/>
                    <a:pt x="1" y="2"/>
                  </a:cubicBezTo>
                  <a:cubicBezTo>
                    <a:pt x="0" y="0"/>
                    <a:pt x="0" y="0"/>
                    <a:pt x="0" y="0"/>
                  </a:cubicBezTo>
                  <a:lnTo>
                    <a:pt x="2" y="1"/>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íSļíḋé">
              <a:extLst>
                <a:ext uri="{FF2B5EF4-FFF2-40B4-BE49-F238E27FC236}">
                  <a16:creationId xmlns:a16="http://schemas.microsoft.com/office/drawing/2014/main" id="{1AB1FCD5-5963-1738-92E8-FA44BEEB95FA}"/>
                </a:ext>
              </a:extLst>
            </p:cNvPr>
            <p:cNvSpPr/>
            <p:nvPr/>
          </p:nvSpPr>
          <p:spPr bwMode="auto">
            <a:xfrm>
              <a:off x="6083156" y="5039940"/>
              <a:ext cx="78896" cy="256870"/>
            </a:xfrm>
            <a:prstGeom prst="rect">
              <a:avLst/>
            </a:prstGeom>
            <a:solidFill>
              <a:srgbClr val="3EBFB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0" name="iṩļîḓê">
              <a:extLst>
                <a:ext uri="{FF2B5EF4-FFF2-40B4-BE49-F238E27FC236}">
                  <a16:creationId xmlns:a16="http://schemas.microsoft.com/office/drawing/2014/main" id="{ED99CD1E-094D-2486-124C-940FA05A823F}"/>
                </a:ext>
              </a:extLst>
            </p:cNvPr>
            <p:cNvSpPr/>
            <p:nvPr/>
          </p:nvSpPr>
          <p:spPr bwMode="auto">
            <a:xfrm>
              <a:off x="6083156" y="1775861"/>
              <a:ext cx="78896" cy="255035"/>
            </a:xfrm>
            <a:prstGeom prst="rect">
              <a:avLst/>
            </a:prstGeom>
            <a:solidFill>
              <a:srgbClr val="B1B2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1" name="iṧ1îde">
              <a:extLst>
                <a:ext uri="{FF2B5EF4-FFF2-40B4-BE49-F238E27FC236}">
                  <a16:creationId xmlns:a16="http://schemas.microsoft.com/office/drawing/2014/main" id="{8A982ADC-F8E4-2B80-EA8F-C2C08BF87120}"/>
                </a:ext>
              </a:extLst>
            </p:cNvPr>
            <p:cNvSpPr/>
            <p:nvPr/>
          </p:nvSpPr>
          <p:spPr bwMode="auto">
            <a:xfrm>
              <a:off x="6083156" y="2163000"/>
              <a:ext cx="95409" cy="1326549"/>
            </a:xfrm>
            <a:custGeom>
              <a:avLst/>
              <a:gdLst>
                <a:gd name="T0" fmla="*/ 25 w 25"/>
                <a:gd name="T1" fmla="*/ 34 h 348"/>
                <a:gd name="T2" fmla="*/ 21 w 25"/>
                <a:gd name="T3" fmla="*/ 348 h 348"/>
                <a:gd name="T4" fmla="*/ 13 w 25"/>
                <a:gd name="T5" fmla="*/ 347 h 348"/>
                <a:gd name="T6" fmla="*/ 5 w 25"/>
                <a:gd name="T7" fmla="*/ 348 h 348"/>
                <a:gd name="T8" fmla="*/ 0 w 25"/>
                <a:gd name="T9" fmla="*/ 35 h 348"/>
                <a:gd name="T10" fmla="*/ 13 w 25"/>
                <a:gd name="T11" fmla="*/ 0 h 348"/>
                <a:gd name="T12" fmla="*/ 25 w 25"/>
                <a:gd name="T13" fmla="*/ 34 h 348"/>
              </a:gdLst>
              <a:ahLst/>
              <a:cxnLst>
                <a:cxn ang="0">
                  <a:pos x="T0" y="T1"/>
                </a:cxn>
                <a:cxn ang="0">
                  <a:pos x="T2" y="T3"/>
                </a:cxn>
                <a:cxn ang="0">
                  <a:pos x="T4" y="T5"/>
                </a:cxn>
                <a:cxn ang="0">
                  <a:pos x="T6" y="T7"/>
                </a:cxn>
                <a:cxn ang="0">
                  <a:pos x="T8" y="T9"/>
                </a:cxn>
                <a:cxn ang="0">
                  <a:pos x="T10" y="T11"/>
                </a:cxn>
                <a:cxn ang="0">
                  <a:pos x="T12" y="T13"/>
                </a:cxn>
              </a:cxnLst>
              <a:rect l="0" t="0" r="r" b="b"/>
              <a:pathLst>
                <a:path w="25" h="348">
                  <a:moveTo>
                    <a:pt x="25" y="34"/>
                  </a:moveTo>
                  <a:cubicBezTo>
                    <a:pt x="21" y="348"/>
                    <a:pt x="21" y="348"/>
                    <a:pt x="21" y="348"/>
                  </a:cubicBezTo>
                  <a:cubicBezTo>
                    <a:pt x="18" y="347"/>
                    <a:pt x="16" y="347"/>
                    <a:pt x="13" y="347"/>
                  </a:cubicBezTo>
                  <a:cubicBezTo>
                    <a:pt x="10" y="347"/>
                    <a:pt x="7" y="347"/>
                    <a:pt x="5" y="348"/>
                  </a:cubicBezTo>
                  <a:cubicBezTo>
                    <a:pt x="0" y="35"/>
                    <a:pt x="0" y="35"/>
                    <a:pt x="0" y="35"/>
                  </a:cubicBezTo>
                  <a:cubicBezTo>
                    <a:pt x="13" y="0"/>
                    <a:pt x="13" y="0"/>
                    <a:pt x="13" y="0"/>
                  </a:cubicBezTo>
                  <a:lnTo>
                    <a:pt x="25" y="34"/>
                  </a:lnTo>
                  <a:close/>
                </a:path>
              </a:pathLst>
            </a:custGeom>
            <a:solidFill>
              <a:srgbClr val="F9FB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îṡḻíďe">
              <a:extLst>
                <a:ext uri="{FF2B5EF4-FFF2-40B4-BE49-F238E27FC236}">
                  <a16:creationId xmlns:a16="http://schemas.microsoft.com/office/drawing/2014/main" id="{F996643F-D97B-CF8F-CBAD-CD30437D1105}"/>
                </a:ext>
              </a:extLst>
            </p:cNvPr>
            <p:cNvSpPr/>
            <p:nvPr/>
          </p:nvSpPr>
          <p:spPr bwMode="auto">
            <a:xfrm>
              <a:off x="5396947" y="3584958"/>
              <a:ext cx="704557" cy="708226"/>
            </a:xfrm>
            <a:custGeom>
              <a:avLst/>
              <a:gdLst>
                <a:gd name="T0" fmla="*/ 174 w 185"/>
                <a:gd name="T1" fmla="*/ 0 h 186"/>
                <a:gd name="T2" fmla="*/ 185 w 185"/>
                <a:gd name="T3" fmla="*/ 12 h 186"/>
                <a:gd name="T4" fmla="*/ 27 w 185"/>
                <a:gd name="T5" fmla="*/ 176 h 186"/>
                <a:gd name="T6" fmla="*/ 0 w 185"/>
                <a:gd name="T7" fmla="*/ 186 h 186"/>
                <a:gd name="T8" fmla="*/ 9 w 185"/>
                <a:gd name="T9" fmla="*/ 159 h 186"/>
                <a:gd name="T10" fmla="*/ 174 w 185"/>
                <a:gd name="T11" fmla="*/ 0 h 186"/>
              </a:gdLst>
              <a:ahLst/>
              <a:cxnLst>
                <a:cxn ang="0">
                  <a:pos x="T0" y="T1"/>
                </a:cxn>
                <a:cxn ang="0">
                  <a:pos x="T2" y="T3"/>
                </a:cxn>
                <a:cxn ang="0">
                  <a:pos x="T4" y="T5"/>
                </a:cxn>
                <a:cxn ang="0">
                  <a:pos x="T6" y="T7"/>
                </a:cxn>
                <a:cxn ang="0">
                  <a:pos x="T8" y="T9"/>
                </a:cxn>
                <a:cxn ang="0">
                  <a:pos x="T10" y="T11"/>
                </a:cxn>
              </a:cxnLst>
              <a:rect l="0" t="0" r="r" b="b"/>
              <a:pathLst>
                <a:path w="185" h="186">
                  <a:moveTo>
                    <a:pt x="174" y="0"/>
                  </a:moveTo>
                  <a:cubicBezTo>
                    <a:pt x="176" y="6"/>
                    <a:pt x="180" y="10"/>
                    <a:pt x="185" y="12"/>
                  </a:cubicBezTo>
                  <a:cubicBezTo>
                    <a:pt x="27" y="176"/>
                    <a:pt x="27" y="176"/>
                    <a:pt x="27" y="176"/>
                  </a:cubicBezTo>
                  <a:cubicBezTo>
                    <a:pt x="0" y="186"/>
                    <a:pt x="0" y="186"/>
                    <a:pt x="0" y="186"/>
                  </a:cubicBezTo>
                  <a:cubicBezTo>
                    <a:pt x="9" y="159"/>
                    <a:pt x="9" y="159"/>
                    <a:pt x="9" y="159"/>
                  </a:cubicBezTo>
                  <a:lnTo>
                    <a:pt x="174" y="0"/>
                  </a:lnTo>
                  <a:close/>
                </a:path>
              </a:pathLst>
            </a:custGeom>
            <a:solidFill>
              <a:srgbClr val="F9FB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iśḻíḓe">
              <a:extLst>
                <a:ext uri="{FF2B5EF4-FFF2-40B4-BE49-F238E27FC236}">
                  <a16:creationId xmlns:a16="http://schemas.microsoft.com/office/drawing/2014/main" id="{70C65F30-AC40-B137-369A-49F36244B40D}"/>
                </a:ext>
              </a:extLst>
            </p:cNvPr>
            <p:cNvSpPr/>
            <p:nvPr/>
          </p:nvSpPr>
          <p:spPr bwMode="auto">
            <a:xfrm>
              <a:off x="4828165" y="1539174"/>
              <a:ext cx="311913" cy="293565"/>
            </a:xfrm>
            <a:custGeom>
              <a:avLst/>
              <a:gdLst>
                <a:gd name="T0" fmla="*/ 0 w 82"/>
                <a:gd name="T1" fmla="*/ 34 h 77"/>
                <a:gd name="T2" fmla="*/ 50 w 82"/>
                <a:gd name="T3" fmla="*/ 0 h 77"/>
                <a:gd name="T4" fmla="*/ 54 w 82"/>
                <a:gd name="T5" fmla="*/ 1 h 77"/>
                <a:gd name="T6" fmla="*/ 81 w 82"/>
                <a:gd name="T7" fmla="*/ 42 h 77"/>
                <a:gd name="T8" fmla="*/ 81 w 82"/>
                <a:gd name="T9" fmla="*/ 46 h 77"/>
                <a:gd name="T10" fmla="*/ 80 w 82"/>
                <a:gd name="T11" fmla="*/ 47 h 77"/>
                <a:gd name="T12" fmla="*/ 80 w 82"/>
                <a:gd name="T13" fmla="*/ 47 h 77"/>
                <a:gd name="T14" fmla="*/ 30 w 82"/>
                <a:gd name="T15" fmla="*/ 77 h 77"/>
                <a:gd name="T16" fmla="*/ 26 w 82"/>
                <a:gd name="T17" fmla="*/ 73 h 77"/>
                <a:gd name="T18" fmla="*/ 25 w 82"/>
                <a:gd name="T19" fmla="*/ 71 h 77"/>
                <a:gd name="T20" fmla="*/ 5 w 82"/>
                <a:gd name="T21" fmla="*/ 40 h 77"/>
                <a:gd name="T22" fmla="*/ 3 w 82"/>
                <a:gd name="T23" fmla="*/ 39 h 77"/>
                <a:gd name="T24" fmla="*/ 0 w 82"/>
                <a:gd name="T25" fmla="*/ 3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0" y="34"/>
                  </a:moveTo>
                  <a:cubicBezTo>
                    <a:pt x="50" y="0"/>
                    <a:pt x="50" y="0"/>
                    <a:pt x="50" y="0"/>
                  </a:cubicBezTo>
                  <a:cubicBezTo>
                    <a:pt x="51" y="0"/>
                    <a:pt x="53" y="0"/>
                    <a:pt x="54" y="1"/>
                  </a:cubicBezTo>
                  <a:cubicBezTo>
                    <a:pt x="81" y="42"/>
                    <a:pt x="81" y="42"/>
                    <a:pt x="81" y="42"/>
                  </a:cubicBezTo>
                  <a:cubicBezTo>
                    <a:pt x="82" y="43"/>
                    <a:pt x="82" y="45"/>
                    <a:pt x="81" y="46"/>
                  </a:cubicBezTo>
                  <a:cubicBezTo>
                    <a:pt x="80" y="47"/>
                    <a:pt x="80" y="47"/>
                    <a:pt x="80" y="47"/>
                  </a:cubicBezTo>
                  <a:cubicBezTo>
                    <a:pt x="80" y="47"/>
                    <a:pt x="80" y="47"/>
                    <a:pt x="80" y="47"/>
                  </a:cubicBezTo>
                  <a:cubicBezTo>
                    <a:pt x="62" y="56"/>
                    <a:pt x="46" y="66"/>
                    <a:pt x="30" y="77"/>
                  </a:cubicBezTo>
                  <a:cubicBezTo>
                    <a:pt x="26" y="73"/>
                    <a:pt x="26" y="73"/>
                    <a:pt x="26" y="73"/>
                  </a:cubicBezTo>
                  <a:cubicBezTo>
                    <a:pt x="25" y="71"/>
                    <a:pt x="25" y="71"/>
                    <a:pt x="25" y="71"/>
                  </a:cubicBezTo>
                  <a:cubicBezTo>
                    <a:pt x="5" y="40"/>
                    <a:pt x="5" y="40"/>
                    <a:pt x="5" y="40"/>
                  </a:cubicBezTo>
                  <a:cubicBezTo>
                    <a:pt x="3" y="39"/>
                    <a:pt x="3" y="39"/>
                    <a:pt x="3" y="39"/>
                  </a:cubicBezTo>
                  <a:lnTo>
                    <a:pt x="0" y="34"/>
                  </a:lnTo>
                  <a:close/>
                </a:path>
              </a:pathLst>
            </a:custGeom>
            <a:solidFill>
              <a:srgbClr val="FF85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iṧļiḍê">
              <a:extLst>
                <a:ext uri="{FF2B5EF4-FFF2-40B4-BE49-F238E27FC236}">
                  <a16:creationId xmlns:a16="http://schemas.microsoft.com/office/drawing/2014/main" id="{1803D61A-B0E3-EFA2-C198-4D37B44A112C}"/>
                </a:ext>
              </a:extLst>
            </p:cNvPr>
            <p:cNvSpPr/>
            <p:nvPr/>
          </p:nvSpPr>
          <p:spPr bwMode="auto">
            <a:xfrm>
              <a:off x="4633678" y="1667608"/>
              <a:ext cx="308244" cy="306409"/>
            </a:xfrm>
            <a:custGeom>
              <a:avLst/>
              <a:gdLst>
                <a:gd name="T0" fmla="*/ 81 w 81"/>
                <a:gd name="T1" fmla="*/ 43 h 80"/>
                <a:gd name="T2" fmla="*/ 43 w 81"/>
                <a:gd name="T3" fmla="*/ 72 h 80"/>
                <a:gd name="T4" fmla="*/ 43 w 81"/>
                <a:gd name="T5" fmla="*/ 72 h 80"/>
                <a:gd name="T6" fmla="*/ 33 w 81"/>
                <a:gd name="T7" fmla="*/ 79 h 80"/>
                <a:gd name="T8" fmla="*/ 29 w 81"/>
                <a:gd name="T9" fmla="*/ 78 h 80"/>
                <a:gd name="T10" fmla="*/ 1 w 81"/>
                <a:gd name="T11" fmla="*/ 37 h 80"/>
                <a:gd name="T12" fmla="*/ 2 w 81"/>
                <a:gd name="T13" fmla="*/ 33 h 80"/>
                <a:gd name="T14" fmla="*/ 51 w 81"/>
                <a:gd name="T15" fmla="*/ 0 h 80"/>
                <a:gd name="T16" fmla="*/ 54 w 81"/>
                <a:gd name="T17" fmla="*/ 5 h 80"/>
                <a:gd name="T18" fmla="*/ 56 w 81"/>
                <a:gd name="T19" fmla="*/ 6 h 80"/>
                <a:gd name="T20" fmla="*/ 76 w 81"/>
                <a:gd name="T21" fmla="*/ 37 h 80"/>
                <a:gd name="T22" fmla="*/ 77 w 81"/>
                <a:gd name="T23" fmla="*/ 39 h 80"/>
                <a:gd name="T24" fmla="*/ 81 w 81"/>
                <a:gd name="T25" fmla="*/ 4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0">
                  <a:moveTo>
                    <a:pt x="81" y="43"/>
                  </a:moveTo>
                  <a:cubicBezTo>
                    <a:pt x="68" y="52"/>
                    <a:pt x="55" y="62"/>
                    <a:pt x="43" y="72"/>
                  </a:cubicBezTo>
                  <a:cubicBezTo>
                    <a:pt x="43" y="72"/>
                    <a:pt x="43" y="72"/>
                    <a:pt x="43" y="72"/>
                  </a:cubicBezTo>
                  <a:cubicBezTo>
                    <a:pt x="33" y="79"/>
                    <a:pt x="33" y="79"/>
                    <a:pt x="33" y="79"/>
                  </a:cubicBezTo>
                  <a:cubicBezTo>
                    <a:pt x="31" y="80"/>
                    <a:pt x="30" y="80"/>
                    <a:pt x="29" y="78"/>
                  </a:cubicBezTo>
                  <a:cubicBezTo>
                    <a:pt x="1" y="37"/>
                    <a:pt x="1" y="37"/>
                    <a:pt x="1" y="37"/>
                  </a:cubicBezTo>
                  <a:cubicBezTo>
                    <a:pt x="0" y="36"/>
                    <a:pt x="1" y="34"/>
                    <a:pt x="2" y="33"/>
                  </a:cubicBezTo>
                  <a:cubicBezTo>
                    <a:pt x="51" y="0"/>
                    <a:pt x="51" y="0"/>
                    <a:pt x="51" y="0"/>
                  </a:cubicBezTo>
                  <a:cubicBezTo>
                    <a:pt x="54" y="5"/>
                    <a:pt x="54" y="5"/>
                    <a:pt x="54" y="5"/>
                  </a:cubicBezTo>
                  <a:cubicBezTo>
                    <a:pt x="56" y="6"/>
                    <a:pt x="56" y="6"/>
                    <a:pt x="56" y="6"/>
                  </a:cubicBezTo>
                  <a:cubicBezTo>
                    <a:pt x="76" y="37"/>
                    <a:pt x="76" y="37"/>
                    <a:pt x="76" y="37"/>
                  </a:cubicBezTo>
                  <a:cubicBezTo>
                    <a:pt x="77" y="39"/>
                    <a:pt x="77" y="39"/>
                    <a:pt x="77" y="39"/>
                  </a:cubicBezTo>
                  <a:lnTo>
                    <a:pt x="81" y="43"/>
                  </a:lnTo>
                  <a:close/>
                </a:path>
              </a:pathLst>
            </a:custGeom>
            <a:solidFill>
              <a:srgbClr val="FF85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ísļîḓé">
              <a:extLst>
                <a:ext uri="{FF2B5EF4-FFF2-40B4-BE49-F238E27FC236}">
                  <a16:creationId xmlns:a16="http://schemas.microsoft.com/office/drawing/2014/main" id="{5863158B-6082-79DF-A258-9E3B9F486514}"/>
                </a:ext>
              </a:extLst>
            </p:cNvPr>
            <p:cNvSpPr/>
            <p:nvPr/>
          </p:nvSpPr>
          <p:spPr bwMode="auto">
            <a:xfrm>
              <a:off x="4362130" y="3493218"/>
              <a:ext cx="251366" cy="80730"/>
            </a:xfrm>
            <a:prstGeom prst="rect">
              <a:avLst/>
            </a:prstGeom>
            <a:solidFill>
              <a:srgbClr val="F9FBF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6" name="isļidè">
              <a:extLst>
                <a:ext uri="{FF2B5EF4-FFF2-40B4-BE49-F238E27FC236}">
                  <a16:creationId xmlns:a16="http://schemas.microsoft.com/office/drawing/2014/main" id="{DA8A5497-7496-164C-8469-92C8F0F72E17}"/>
                </a:ext>
              </a:extLst>
            </p:cNvPr>
            <p:cNvSpPr/>
            <p:nvPr/>
          </p:nvSpPr>
          <p:spPr bwMode="auto">
            <a:xfrm>
              <a:off x="6083156" y="5039940"/>
              <a:ext cx="78896" cy="256870"/>
            </a:xfrm>
            <a:prstGeom prst="rect">
              <a:avLst/>
            </a:prstGeom>
            <a:solidFill>
              <a:srgbClr val="56548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7" name="îšļïḋê">
              <a:extLst>
                <a:ext uri="{FF2B5EF4-FFF2-40B4-BE49-F238E27FC236}">
                  <a16:creationId xmlns:a16="http://schemas.microsoft.com/office/drawing/2014/main" id="{223A9CA3-1958-4F9F-56EA-A344BB011698}"/>
                </a:ext>
              </a:extLst>
            </p:cNvPr>
            <p:cNvSpPr/>
            <p:nvPr/>
          </p:nvSpPr>
          <p:spPr bwMode="auto">
            <a:xfrm>
              <a:off x="4362130" y="3493218"/>
              <a:ext cx="251366" cy="80730"/>
            </a:xfrm>
            <a:prstGeom prst="rect">
              <a:avLst/>
            </a:prstGeom>
            <a:solidFill>
              <a:srgbClr val="56548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8" name="íSlíḍê">
              <a:extLst>
                <a:ext uri="{FF2B5EF4-FFF2-40B4-BE49-F238E27FC236}">
                  <a16:creationId xmlns:a16="http://schemas.microsoft.com/office/drawing/2014/main" id="{CAF33BBF-4B43-531D-192D-5D5C52E97B3C}"/>
                </a:ext>
              </a:extLst>
            </p:cNvPr>
            <p:cNvSpPr/>
            <p:nvPr/>
          </p:nvSpPr>
          <p:spPr bwMode="auto">
            <a:xfrm>
              <a:off x="6055635" y="3485879"/>
              <a:ext cx="152288" cy="152288"/>
            </a:xfrm>
            <a:custGeom>
              <a:avLst/>
              <a:gdLst>
                <a:gd name="T0" fmla="*/ 40 w 40"/>
                <a:gd name="T1" fmla="*/ 20 h 40"/>
                <a:gd name="T2" fmla="*/ 28 w 40"/>
                <a:gd name="T3" fmla="*/ 1 h 40"/>
                <a:gd name="T4" fmla="*/ 20 w 40"/>
                <a:gd name="T5" fmla="*/ 0 h 40"/>
                <a:gd name="T6" fmla="*/ 12 w 40"/>
                <a:gd name="T7" fmla="*/ 1 h 40"/>
                <a:gd name="T8" fmla="*/ 0 w 40"/>
                <a:gd name="T9" fmla="*/ 20 h 40"/>
                <a:gd name="T10" fmla="*/ 1 w 40"/>
                <a:gd name="T11" fmla="*/ 26 h 40"/>
                <a:gd name="T12" fmla="*/ 12 w 40"/>
                <a:gd name="T13" fmla="*/ 38 h 40"/>
                <a:gd name="T14" fmla="*/ 20 w 40"/>
                <a:gd name="T15" fmla="*/ 40 h 40"/>
                <a:gd name="T16" fmla="*/ 35 w 40"/>
                <a:gd name="T17" fmla="*/ 33 h 40"/>
                <a:gd name="T18" fmla="*/ 34 w 40"/>
                <a:gd name="T19" fmla="*/ 31 h 40"/>
                <a:gd name="T20" fmla="*/ 36 w 40"/>
                <a:gd name="T21" fmla="*/ 32 h 40"/>
                <a:gd name="T22" fmla="*/ 40 w 40"/>
                <a:gd name="T23"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40">
                  <a:moveTo>
                    <a:pt x="40" y="20"/>
                  </a:moveTo>
                  <a:cubicBezTo>
                    <a:pt x="40" y="12"/>
                    <a:pt x="35" y="4"/>
                    <a:pt x="28" y="1"/>
                  </a:cubicBezTo>
                  <a:cubicBezTo>
                    <a:pt x="25" y="0"/>
                    <a:pt x="23" y="0"/>
                    <a:pt x="20" y="0"/>
                  </a:cubicBezTo>
                  <a:cubicBezTo>
                    <a:pt x="17" y="0"/>
                    <a:pt x="14" y="0"/>
                    <a:pt x="12" y="1"/>
                  </a:cubicBezTo>
                  <a:cubicBezTo>
                    <a:pt x="5" y="4"/>
                    <a:pt x="0" y="12"/>
                    <a:pt x="0" y="20"/>
                  </a:cubicBezTo>
                  <a:cubicBezTo>
                    <a:pt x="0" y="22"/>
                    <a:pt x="0" y="24"/>
                    <a:pt x="1" y="26"/>
                  </a:cubicBezTo>
                  <a:cubicBezTo>
                    <a:pt x="3" y="32"/>
                    <a:pt x="7" y="36"/>
                    <a:pt x="12" y="38"/>
                  </a:cubicBezTo>
                  <a:cubicBezTo>
                    <a:pt x="14" y="39"/>
                    <a:pt x="17" y="40"/>
                    <a:pt x="20" y="40"/>
                  </a:cubicBezTo>
                  <a:cubicBezTo>
                    <a:pt x="26" y="40"/>
                    <a:pt x="31" y="37"/>
                    <a:pt x="35" y="33"/>
                  </a:cubicBezTo>
                  <a:cubicBezTo>
                    <a:pt x="34" y="31"/>
                    <a:pt x="34" y="31"/>
                    <a:pt x="34" y="31"/>
                  </a:cubicBezTo>
                  <a:cubicBezTo>
                    <a:pt x="36" y="32"/>
                    <a:pt x="36" y="32"/>
                    <a:pt x="36" y="32"/>
                  </a:cubicBezTo>
                  <a:cubicBezTo>
                    <a:pt x="38" y="29"/>
                    <a:pt x="40" y="24"/>
                    <a:pt x="40" y="20"/>
                  </a:cubicBez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îŝḷîḍê">
              <a:extLst>
                <a:ext uri="{FF2B5EF4-FFF2-40B4-BE49-F238E27FC236}">
                  <a16:creationId xmlns:a16="http://schemas.microsoft.com/office/drawing/2014/main" id="{4778292F-F227-8014-84AA-8415B103380A}"/>
                </a:ext>
              </a:extLst>
            </p:cNvPr>
            <p:cNvSpPr/>
            <p:nvPr/>
          </p:nvSpPr>
          <p:spPr bwMode="auto">
            <a:xfrm>
              <a:off x="6083156" y="2163000"/>
              <a:ext cx="95409" cy="1326549"/>
            </a:xfrm>
            <a:custGeom>
              <a:avLst/>
              <a:gdLst>
                <a:gd name="T0" fmla="*/ 10 w 52"/>
                <a:gd name="T1" fmla="*/ 723 h 723"/>
                <a:gd name="T2" fmla="*/ 0 w 52"/>
                <a:gd name="T3" fmla="*/ 73 h 723"/>
                <a:gd name="T4" fmla="*/ 27 w 52"/>
                <a:gd name="T5" fmla="*/ 0 h 723"/>
                <a:gd name="T6" fmla="*/ 52 w 52"/>
                <a:gd name="T7" fmla="*/ 71 h 723"/>
                <a:gd name="T8" fmla="*/ 43 w 52"/>
                <a:gd name="T9" fmla="*/ 723 h 723"/>
                <a:gd name="T10" fmla="*/ 10 w 52"/>
                <a:gd name="T11" fmla="*/ 723 h 723"/>
              </a:gdLst>
              <a:ahLst/>
              <a:cxnLst>
                <a:cxn ang="0">
                  <a:pos x="T0" y="T1"/>
                </a:cxn>
                <a:cxn ang="0">
                  <a:pos x="T2" y="T3"/>
                </a:cxn>
                <a:cxn ang="0">
                  <a:pos x="T4" y="T5"/>
                </a:cxn>
                <a:cxn ang="0">
                  <a:pos x="T6" y="T7"/>
                </a:cxn>
                <a:cxn ang="0">
                  <a:pos x="T8" y="T9"/>
                </a:cxn>
                <a:cxn ang="0">
                  <a:pos x="T10" y="T11"/>
                </a:cxn>
              </a:cxnLst>
              <a:rect l="0" t="0" r="r" b="b"/>
              <a:pathLst>
                <a:path w="52" h="723">
                  <a:moveTo>
                    <a:pt x="10" y="723"/>
                  </a:moveTo>
                  <a:lnTo>
                    <a:pt x="0" y="73"/>
                  </a:lnTo>
                  <a:lnTo>
                    <a:pt x="27" y="0"/>
                  </a:lnTo>
                  <a:lnTo>
                    <a:pt x="52" y="71"/>
                  </a:lnTo>
                  <a:lnTo>
                    <a:pt x="43" y="723"/>
                  </a:lnTo>
                  <a:lnTo>
                    <a:pt x="10" y="723"/>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iṧľíḍe">
              <a:extLst>
                <a:ext uri="{FF2B5EF4-FFF2-40B4-BE49-F238E27FC236}">
                  <a16:creationId xmlns:a16="http://schemas.microsoft.com/office/drawing/2014/main" id="{8BADD82A-33C7-2773-B0BE-710E19CA0253}"/>
                </a:ext>
              </a:extLst>
            </p:cNvPr>
            <p:cNvSpPr/>
            <p:nvPr/>
          </p:nvSpPr>
          <p:spPr bwMode="auto">
            <a:xfrm>
              <a:off x="5396947" y="3584958"/>
              <a:ext cx="704557" cy="708226"/>
            </a:xfrm>
            <a:custGeom>
              <a:avLst/>
              <a:gdLst>
                <a:gd name="T0" fmla="*/ 185 w 185"/>
                <a:gd name="T1" fmla="*/ 12 h 186"/>
                <a:gd name="T2" fmla="*/ 27 w 185"/>
                <a:gd name="T3" fmla="*/ 176 h 186"/>
                <a:gd name="T4" fmla="*/ 0 w 185"/>
                <a:gd name="T5" fmla="*/ 186 h 186"/>
                <a:gd name="T6" fmla="*/ 9 w 185"/>
                <a:gd name="T7" fmla="*/ 159 h 186"/>
                <a:gd name="T8" fmla="*/ 174 w 185"/>
                <a:gd name="T9" fmla="*/ 0 h 186"/>
                <a:gd name="T10" fmla="*/ 185 w 185"/>
                <a:gd name="T11" fmla="*/ 12 h 186"/>
              </a:gdLst>
              <a:ahLst/>
              <a:cxnLst>
                <a:cxn ang="0">
                  <a:pos x="T0" y="T1"/>
                </a:cxn>
                <a:cxn ang="0">
                  <a:pos x="T2" y="T3"/>
                </a:cxn>
                <a:cxn ang="0">
                  <a:pos x="T4" y="T5"/>
                </a:cxn>
                <a:cxn ang="0">
                  <a:pos x="T6" y="T7"/>
                </a:cxn>
                <a:cxn ang="0">
                  <a:pos x="T8" y="T9"/>
                </a:cxn>
                <a:cxn ang="0">
                  <a:pos x="T10" y="T11"/>
                </a:cxn>
              </a:cxnLst>
              <a:rect l="0" t="0" r="r" b="b"/>
              <a:pathLst>
                <a:path w="185" h="186">
                  <a:moveTo>
                    <a:pt x="185" y="12"/>
                  </a:moveTo>
                  <a:cubicBezTo>
                    <a:pt x="27" y="176"/>
                    <a:pt x="27" y="176"/>
                    <a:pt x="27" y="176"/>
                  </a:cubicBezTo>
                  <a:cubicBezTo>
                    <a:pt x="0" y="186"/>
                    <a:pt x="0" y="186"/>
                    <a:pt x="0" y="186"/>
                  </a:cubicBezTo>
                  <a:cubicBezTo>
                    <a:pt x="9" y="159"/>
                    <a:pt x="9" y="159"/>
                    <a:pt x="9" y="159"/>
                  </a:cubicBezTo>
                  <a:cubicBezTo>
                    <a:pt x="174" y="0"/>
                    <a:pt x="174" y="0"/>
                    <a:pt x="174" y="0"/>
                  </a:cubicBezTo>
                  <a:cubicBezTo>
                    <a:pt x="176" y="6"/>
                    <a:pt x="180" y="10"/>
                    <a:pt x="185" y="12"/>
                  </a:cubicBez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íşļíḋé">
              <a:extLst>
                <a:ext uri="{FF2B5EF4-FFF2-40B4-BE49-F238E27FC236}">
                  <a16:creationId xmlns:a16="http://schemas.microsoft.com/office/drawing/2014/main" id="{69A0683A-7C1E-7761-E2E2-2E9DA73C6547}"/>
                </a:ext>
              </a:extLst>
            </p:cNvPr>
            <p:cNvSpPr/>
            <p:nvPr/>
          </p:nvSpPr>
          <p:spPr bwMode="auto">
            <a:xfrm>
              <a:off x="6154714" y="2201531"/>
              <a:ext cx="56879" cy="1319210"/>
            </a:xfrm>
            <a:custGeom>
              <a:avLst/>
              <a:gdLst>
                <a:gd name="T0" fmla="*/ 3 w 15"/>
                <a:gd name="T1" fmla="*/ 0 h 346"/>
                <a:gd name="T2" fmla="*/ 0 w 15"/>
                <a:gd name="T3" fmla="*/ 7 h 346"/>
                <a:gd name="T4" fmla="*/ 6 w 15"/>
                <a:gd name="T5" fmla="*/ 24 h 346"/>
                <a:gd name="T6" fmla="*/ 2 w 15"/>
                <a:gd name="T7" fmla="*/ 338 h 346"/>
                <a:gd name="T8" fmla="*/ 10 w 15"/>
                <a:gd name="T9" fmla="*/ 346 h 346"/>
                <a:gd name="T10" fmla="*/ 15 w 15"/>
                <a:gd name="T11" fmla="*/ 35 h 346"/>
                <a:gd name="T12" fmla="*/ 3 w 15"/>
                <a:gd name="T13" fmla="*/ 0 h 346"/>
              </a:gdLst>
              <a:ahLst/>
              <a:cxnLst>
                <a:cxn ang="0">
                  <a:pos x="T0" y="T1"/>
                </a:cxn>
                <a:cxn ang="0">
                  <a:pos x="T2" y="T3"/>
                </a:cxn>
                <a:cxn ang="0">
                  <a:pos x="T4" y="T5"/>
                </a:cxn>
                <a:cxn ang="0">
                  <a:pos x="T6" y="T7"/>
                </a:cxn>
                <a:cxn ang="0">
                  <a:pos x="T8" y="T9"/>
                </a:cxn>
                <a:cxn ang="0">
                  <a:pos x="T10" y="T11"/>
                </a:cxn>
                <a:cxn ang="0">
                  <a:pos x="T12" y="T13"/>
                </a:cxn>
              </a:cxnLst>
              <a:rect l="0" t="0" r="r" b="b"/>
              <a:pathLst>
                <a:path w="15" h="346">
                  <a:moveTo>
                    <a:pt x="3" y="0"/>
                  </a:moveTo>
                  <a:cubicBezTo>
                    <a:pt x="0" y="7"/>
                    <a:pt x="0" y="7"/>
                    <a:pt x="0" y="7"/>
                  </a:cubicBezTo>
                  <a:cubicBezTo>
                    <a:pt x="6" y="24"/>
                    <a:pt x="6" y="24"/>
                    <a:pt x="6" y="24"/>
                  </a:cubicBezTo>
                  <a:cubicBezTo>
                    <a:pt x="2" y="338"/>
                    <a:pt x="2" y="338"/>
                    <a:pt x="2" y="338"/>
                  </a:cubicBezTo>
                  <a:cubicBezTo>
                    <a:pt x="5" y="340"/>
                    <a:pt x="8" y="343"/>
                    <a:pt x="10" y="346"/>
                  </a:cubicBezTo>
                  <a:cubicBezTo>
                    <a:pt x="15" y="35"/>
                    <a:pt x="15" y="35"/>
                    <a:pt x="15" y="35"/>
                  </a:cubicBezTo>
                  <a:lnTo>
                    <a:pt x="3" y="0"/>
                  </a:lnTo>
                  <a:close/>
                </a:path>
              </a:pathLst>
            </a:custGeom>
            <a:solidFill>
              <a:srgbClr val="4444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îṧlíḓê">
              <a:extLst>
                <a:ext uri="{FF2B5EF4-FFF2-40B4-BE49-F238E27FC236}">
                  <a16:creationId xmlns:a16="http://schemas.microsoft.com/office/drawing/2014/main" id="{B2C8A949-FDE1-F2F5-3ED0-7B1A546D49C5}"/>
                </a:ext>
              </a:extLst>
            </p:cNvPr>
            <p:cNvSpPr/>
            <p:nvPr/>
          </p:nvSpPr>
          <p:spPr bwMode="auto">
            <a:xfrm>
              <a:off x="6193243" y="3535418"/>
              <a:ext cx="49540" cy="91739"/>
            </a:xfrm>
            <a:custGeom>
              <a:avLst/>
              <a:gdLst>
                <a:gd name="T0" fmla="*/ 3 w 13"/>
                <a:gd name="T1" fmla="*/ 0 h 24"/>
                <a:gd name="T2" fmla="*/ 4 w 13"/>
                <a:gd name="T3" fmla="*/ 7 h 24"/>
                <a:gd name="T4" fmla="*/ 0 w 13"/>
                <a:gd name="T5" fmla="*/ 19 h 24"/>
                <a:gd name="T6" fmla="*/ 11 w 13"/>
                <a:gd name="T7" fmla="*/ 24 h 24"/>
                <a:gd name="T8" fmla="*/ 13 w 13"/>
                <a:gd name="T9" fmla="*/ 17 h 24"/>
                <a:gd name="T10" fmla="*/ 3 w 13"/>
                <a:gd name="T11" fmla="*/ 0 h 24"/>
              </a:gdLst>
              <a:ahLst/>
              <a:cxnLst>
                <a:cxn ang="0">
                  <a:pos x="T0" y="T1"/>
                </a:cxn>
                <a:cxn ang="0">
                  <a:pos x="T2" y="T3"/>
                </a:cxn>
                <a:cxn ang="0">
                  <a:pos x="T4" y="T5"/>
                </a:cxn>
                <a:cxn ang="0">
                  <a:pos x="T6" y="T7"/>
                </a:cxn>
                <a:cxn ang="0">
                  <a:pos x="T8" y="T9"/>
                </a:cxn>
                <a:cxn ang="0">
                  <a:pos x="T10" y="T11"/>
                </a:cxn>
              </a:cxnLst>
              <a:rect l="0" t="0" r="r" b="b"/>
              <a:pathLst>
                <a:path w="13" h="24">
                  <a:moveTo>
                    <a:pt x="3" y="0"/>
                  </a:moveTo>
                  <a:cubicBezTo>
                    <a:pt x="3" y="2"/>
                    <a:pt x="4" y="4"/>
                    <a:pt x="4" y="7"/>
                  </a:cubicBezTo>
                  <a:cubicBezTo>
                    <a:pt x="4" y="11"/>
                    <a:pt x="2" y="16"/>
                    <a:pt x="0" y="19"/>
                  </a:cubicBezTo>
                  <a:cubicBezTo>
                    <a:pt x="11" y="24"/>
                    <a:pt x="11" y="24"/>
                    <a:pt x="11" y="24"/>
                  </a:cubicBezTo>
                  <a:cubicBezTo>
                    <a:pt x="12" y="22"/>
                    <a:pt x="13" y="20"/>
                    <a:pt x="13" y="17"/>
                  </a:cubicBezTo>
                  <a:cubicBezTo>
                    <a:pt x="13" y="10"/>
                    <a:pt x="8" y="3"/>
                    <a:pt x="3" y="0"/>
                  </a:cubicBezTo>
                  <a:close/>
                </a:path>
              </a:pathLst>
            </a:custGeom>
            <a:solidFill>
              <a:srgbClr val="4444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í$ļîḓè">
              <a:extLst>
                <a:ext uri="{FF2B5EF4-FFF2-40B4-BE49-F238E27FC236}">
                  <a16:creationId xmlns:a16="http://schemas.microsoft.com/office/drawing/2014/main" id="{22AC92AC-DB00-08D4-9E6B-C9AA689EB76E}"/>
                </a:ext>
              </a:extLst>
            </p:cNvPr>
            <p:cNvSpPr/>
            <p:nvPr/>
          </p:nvSpPr>
          <p:spPr bwMode="auto">
            <a:xfrm>
              <a:off x="5429974" y="3612479"/>
              <a:ext cx="774279" cy="719235"/>
            </a:xfrm>
            <a:custGeom>
              <a:avLst/>
              <a:gdLst>
                <a:gd name="T0" fmla="*/ 203 w 203"/>
                <a:gd name="T1" fmla="*/ 14 h 189"/>
                <a:gd name="T2" fmla="*/ 199 w 203"/>
                <a:gd name="T3" fmla="*/ 0 h 189"/>
                <a:gd name="T4" fmla="*/ 184 w 203"/>
                <a:gd name="T5" fmla="*/ 7 h 189"/>
                <a:gd name="T6" fmla="*/ 176 w 203"/>
                <a:gd name="T7" fmla="*/ 5 h 189"/>
                <a:gd name="T8" fmla="*/ 18 w 203"/>
                <a:gd name="T9" fmla="*/ 169 h 189"/>
                <a:gd name="T10" fmla="*/ 5 w 203"/>
                <a:gd name="T11" fmla="*/ 174 h 189"/>
                <a:gd name="T12" fmla="*/ 0 w 203"/>
                <a:gd name="T13" fmla="*/ 189 h 189"/>
                <a:gd name="T14" fmla="*/ 27 w 203"/>
                <a:gd name="T15" fmla="*/ 179 h 189"/>
                <a:gd name="T16" fmla="*/ 185 w 203"/>
                <a:gd name="T17" fmla="*/ 15 h 189"/>
                <a:gd name="T18" fmla="*/ 193 w 203"/>
                <a:gd name="T19" fmla="*/ 17 h 189"/>
                <a:gd name="T20" fmla="*/ 203 w 203"/>
                <a:gd name="T21" fmla="*/ 1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3" h="189">
                  <a:moveTo>
                    <a:pt x="203" y="14"/>
                  </a:moveTo>
                  <a:cubicBezTo>
                    <a:pt x="199" y="0"/>
                    <a:pt x="199" y="0"/>
                    <a:pt x="199" y="0"/>
                  </a:cubicBezTo>
                  <a:cubicBezTo>
                    <a:pt x="195" y="4"/>
                    <a:pt x="190" y="7"/>
                    <a:pt x="184" y="7"/>
                  </a:cubicBezTo>
                  <a:cubicBezTo>
                    <a:pt x="181" y="7"/>
                    <a:pt x="178" y="6"/>
                    <a:pt x="176" y="5"/>
                  </a:cubicBezTo>
                  <a:cubicBezTo>
                    <a:pt x="18" y="169"/>
                    <a:pt x="18" y="169"/>
                    <a:pt x="18" y="169"/>
                  </a:cubicBezTo>
                  <a:cubicBezTo>
                    <a:pt x="5" y="174"/>
                    <a:pt x="5" y="174"/>
                    <a:pt x="5" y="174"/>
                  </a:cubicBezTo>
                  <a:cubicBezTo>
                    <a:pt x="0" y="189"/>
                    <a:pt x="0" y="189"/>
                    <a:pt x="0" y="189"/>
                  </a:cubicBezTo>
                  <a:cubicBezTo>
                    <a:pt x="27" y="179"/>
                    <a:pt x="27" y="179"/>
                    <a:pt x="27" y="179"/>
                  </a:cubicBezTo>
                  <a:cubicBezTo>
                    <a:pt x="185" y="15"/>
                    <a:pt x="185" y="15"/>
                    <a:pt x="185" y="15"/>
                  </a:cubicBezTo>
                  <a:cubicBezTo>
                    <a:pt x="187" y="16"/>
                    <a:pt x="190" y="17"/>
                    <a:pt x="193" y="17"/>
                  </a:cubicBezTo>
                  <a:cubicBezTo>
                    <a:pt x="196" y="17"/>
                    <a:pt x="200" y="16"/>
                    <a:pt x="203" y="14"/>
                  </a:cubicBezTo>
                  <a:close/>
                </a:path>
              </a:pathLst>
            </a:custGeom>
            <a:solidFill>
              <a:srgbClr val="4444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8" name="îšḷïďe">
              <a:extLst>
                <a:ext uri="{FF2B5EF4-FFF2-40B4-BE49-F238E27FC236}">
                  <a16:creationId xmlns:a16="http://schemas.microsoft.com/office/drawing/2014/main" id="{C1FDA87F-CFDA-2B91-CB93-9679531E8DED}"/>
                </a:ext>
              </a:extLst>
            </p:cNvPr>
            <p:cNvSpPr/>
            <p:nvPr/>
          </p:nvSpPr>
          <p:spPr bwMode="auto">
            <a:xfrm>
              <a:off x="5193287" y="1999705"/>
              <a:ext cx="198157" cy="258705"/>
            </a:xfrm>
            <a:custGeom>
              <a:avLst/>
              <a:gdLst>
                <a:gd name="T0" fmla="*/ 40 w 108"/>
                <a:gd name="T1" fmla="*/ 0 h 141"/>
                <a:gd name="T2" fmla="*/ 108 w 108"/>
                <a:gd name="T3" fmla="*/ 119 h 141"/>
                <a:gd name="T4" fmla="*/ 71 w 108"/>
                <a:gd name="T5" fmla="*/ 141 h 141"/>
                <a:gd name="T6" fmla="*/ 0 w 108"/>
                <a:gd name="T7" fmla="*/ 21 h 141"/>
                <a:gd name="T8" fmla="*/ 40 w 108"/>
                <a:gd name="T9" fmla="*/ 0 h 141"/>
              </a:gdLst>
              <a:ahLst/>
              <a:cxnLst>
                <a:cxn ang="0">
                  <a:pos x="T0" y="T1"/>
                </a:cxn>
                <a:cxn ang="0">
                  <a:pos x="T2" y="T3"/>
                </a:cxn>
                <a:cxn ang="0">
                  <a:pos x="T4" y="T5"/>
                </a:cxn>
                <a:cxn ang="0">
                  <a:pos x="T6" y="T7"/>
                </a:cxn>
                <a:cxn ang="0">
                  <a:pos x="T8" y="T9"/>
                </a:cxn>
              </a:cxnLst>
              <a:rect l="0" t="0" r="r" b="b"/>
              <a:pathLst>
                <a:path w="108" h="141">
                  <a:moveTo>
                    <a:pt x="40" y="0"/>
                  </a:moveTo>
                  <a:lnTo>
                    <a:pt x="108" y="119"/>
                  </a:lnTo>
                  <a:lnTo>
                    <a:pt x="71" y="141"/>
                  </a:lnTo>
                  <a:lnTo>
                    <a:pt x="0" y="21"/>
                  </a:lnTo>
                  <a:lnTo>
                    <a:pt x="40" y="0"/>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9" name="îṥḷîdè">
              <a:extLst>
                <a:ext uri="{FF2B5EF4-FFF2-40B4-BE49-F238E27FC236}">
                  <a16:creationId xmlns:a16="http://schemas.microsoft.com/office/drawing/2014/main" id="{5270742D-94C3-4EBF-D489-6CF0F9499D16}"/>
                </a:ext>
              </a:extLst>
            </p:cNvPr>
            <p:cNvSpPr/>
            <p:nvPr/>
          </p:nvSpPr>
          <p:spPr bwMode="auto">
            <a:xfrm>
              <a:off x="4556617" y="2640044"/>
              <a:ext cx="264209" cy="198157"/>
            </a:xfrm>
            <a:custGeom>
              <a:avLst/>
              <a:gdLst>
                <a:gd name="T0" fmla="*/ 23 w 144"/>
                <a:gd name="T1" fmla="*/ 0 h 108"/>
                <a:gd name="T2" fmla="*/ 144 w 144"/>
                <a:gd name="T3" fmla="*/ 71 h 108"/>
                <a:gd name="T4" fmla="*/ 121 w 144"/>
                <a:gd name="T5" fmla="*/ 108 h 108"/>
                <a:gd name="T6" fmla="*/ 0 w 144"/>
                <a:gd name="T7" fmla="*/ 40 h 108"/>
                <a:gd name="T8" fmla="*/ 23 w 144"/>
                <a:gd name="T9" fmla="*/ 0 h 108"/>
              </a:gdLst>
              <a:ahLst/>
              <a:cxnLst>
                <a:cxn ang="0">
                  <a:pos x="T0" y="T1"/>
                </a:cxn>
                <a:cxn ang="0">
                  <a:pos x="T2" y="T3"/>
                </a:cxn>
                <a:cxn ang="0">
                  <a:pos x="T4" y="T5"/>
                </a:cxn>
                <a:cxn ang="0">
                  <a:pos x="T6" y="T7"/>
                </a:cxn>
                <a:cxn ang="0">
                  <a:pos x="T8" y="T9"/>
                </a:cxn>
              </a:cxnLst>
              <a:rect l="0" t="0" r="r" b="b"/>
              <a:pathLst>
                <a:path w="144" h="108">
                  <a:moveTo>
                    <a:pt x="23" y="0"/>
                  </a:moveTo>
                  <a:lnTo>
                    <a:pt x="144" y="71"/>
                  </a:lnTo>
                  <a:lnTo>
                    <a:pt x="121" y="108"/>
                  </a:lnTo>
                  <a:lnTo>
                    <a:pt x="0" y="40"/>
                  </a:lnTo>
                  <a:lnTo>
                    <a:pt x="23" y="0"/>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0" name="iṡľíḍè">
              <a:extLst>
                <a:ext uri="{FF2B5EF4-FFF2-40B4-BE49-F238E27FC236}">
                  <a16:creationId xmlns:a16="http://schemas.microsoft.com/office/drawing/2014/main" id="{30A5BCA9-840D-E228-5B2A-C6FF48BDD62B}"/>
                </a:ext>
              </a:extLst>
            </p:cNvPr>
            <p:cNvSpPr/>
            <p:nvPr/>
          </p:nvSpPr>
          <p:spPr bwMode="auto">
            <a:xfrm>
              <a:off x="4343782" y="3531748"/>
              <a:ext cx="255035" cy="80730"/>
            </a:xfrm>
            <a:prstGeom prst="rect">
              <a:avLst/>
            </a:prstGeom>
            <a:solidFill>
              <a:srgbClr val="B1B2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01" name="íSḷîḓé">
              <a:extLst>
                <a:ext uri="{FF2B5EF4-FFF2-40B4-BE49-F238E27FC236}">
                  <a16:creationId xmlns:a16="http://schemas.microsoft.com/office/drawing/2014/main" id="{D4348385-35F6-C697-12D0-221EDB62761F}"/>
                </a:ext>
              </a:extLst>
            </p:cNvPr>
            <p:cNvSpPr/>
            <p:nvPr/>
          </p:nvSpPr>
          <p:spPr bwMode="auto">
            <a:xfrm>
              <a:off x="4567625" y="4302357"/>
              <a:ext cx="260539" cy="198157"/>
            </a:xfrm>
            <a:custGeom>
              <a:avLst/>
              <a:gdLst>
                <a:gd name="T0" fmla="*/ 0 w 142"/>
                <a:gd name="T1" fmla="*/ 68 h 108"/>
                <a:gd name="T2" fmla="*/ 121 w 142"/>
                <a:gd name="T3" fmla="*/ 0 h 108"/>
                <a:gd name="T4" fmla="*/ 142 w 142"/>
                <a:gd name="T5" fmla="*/ 37 h 108"/>
                <a:gd name="T6" fmla="*/ 21 w 142"/>
                <a:gd name="T7" fmla="*/ 108 h 108"/>
                <a:gd name="T8" fmla="*/ 0 w 142"/>
                <a:gd name="T9" fmla="*/ 68 h 108"/>
              </a:gdLst>
              <a:ahLst/>
              <a:cxnLst>
                <a:cxn ang="0">
                  <a:pos x="T0" y="T1"/>
                </a:cxn>
                <a:cxn ang="0">
                  <a:pos x="T2" y="T3"/>
                </a:cxn>
                <a:cxn ang="0">
                  <a:pos x="T4" y="T5"/>
                </a:cxn>
                <a:cxn ang="0">
                  <a:pos x="T6" y="T7"/>
                </a:cxn>
                <a:cxn ang="0">
                  <a:pos x="T8" y="T9"/>
                </a:cxn>
              </a:cxnLst>
              <a:rect l="0" t="0" r="r" b="b"/>
              <a:pathLst>
                <a:path w="142" h="108">
                  <a:moveTo>
                    <a:pt x="0" y="68"/>
                  </a:moveTo>
                  <a:lnTo>
                    <a:pt x="121" y="0"/>
                  </a:lnTo>
                  <a:lnTo>
                    <a:pt x="142" y="37"/>
                  </a:lnTo>
                  <a:lnTo>
                    <a:pt x="21" y="108"/>
                  </a:lnTo>
                  <a:lnTo>
                    <a:pt x="0" y="68"/>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3" name="îśḻïde">
              <a:extLst>
                <a:ext uri="{FF2B5EF4-FFF2-40B4-BE49-F238E27FC236}">
                  <a16:creationId xmlns:a16="http://schemas.microsoft.com/office/drawing/2014/main" id="{0DA15FD5-D8E7-855C-3FFC-4BDFB4953278}"/>
                </a:ext>
              </a:extLst>
            </p:cNvPr>
            <p:cNvSpPr/>
            <p:nvPr/>
          </p:nvSpPr>
          <p:spPr bwMode="auto">
            <a:xfrm>
              <a:off x="5213469" y="4872976"/>
              <a:ext cx="194487" cy="258705"/>
            </a:xfrm>
            <a:custGeom>
              <a:avLst/>
              <a:gdLst>
                <a:gd name="T0" fmla="*/ 0 w 106"/>
                <a:gd name="T1" fmla="*/ 121 h 141"/>
                <a:gd name="T2" fmla="*/ 68 w 106"/>
                <a:gd name="T3" fmla="*/ 0 h 141"/>
                <a:gd name="T4" fmla="*/ 106 w 106"/>
                <a:gd name="T5" fmla="*/ 23 h 141"/>
                <a:gd name="T6" fmla="*/ 37 w 106"/>
                <a:gd name="T7" fmla="*/ 141 h 141"/>
                <a:gd name="T8" fmla="*/ 0 w 106"/>
                <a:gd name="T9" fmla="*/ 121 h 141"/>
              </a:gdLst>
              <a:ahLst/>
              <a:cxnLst>
                <a:cxn ang="0">
                  <a:pos x="T0" y="T1"/>
                </a:cxn>
                <a:cxn ang="0">
                  <a:pos x="T2" y="T3"/>
                </a:cxn>
                <a:cxn ang="0">
                  <a:pos x="T4" y="T5"/>
                </a:cxn>
                <a:cxn ang="0">
                  <a:pos x="T6" y="T7"/>
                </a:cxn>
                <a:cxn ang="0">
                  <a:pos x="T8" y="T9"/>
                </a:cxn>
              </a:cxnLst>
              <a:rect l="0" t="0" r="r" b="b"/>
              <a:pathLst>
                <a:path w="106" h="141">
                  <a:moveTo>
                    <a:pt x="0" y="121"/>
                  </a:moveTo>
                  <a:lnTo>
                    <a:pt x="68" y="0"/>
                  </a:lnTo>
                  <a:lnTo>
                    <a:pt x="106" y="23"/>
                  </a:lnTo>
                  <a:lnTo>
                    <a:pt x="37" y="141"/>
                  </a:lnTo>
                  <a:lnTo>
                    <a:pt x="0" y="121"/>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4" name="íṥ1ïḓé">
              <a:extLst>
                <a:ext uri="{FF2B5EF4-FFF2-40B4-BE49-F238E27FC236}">
                  <a16:creationId xmlns:a16="http://schemas.microsoft.com/office/drawing/2014/main" id="{2CDC530F-B05B-5F02-B1F7-196D3FBE4A83}"/>
                </a:ext>
              </a:extLst>
            </p:cNvPr>
            <p:cNvSpPr/>
            <p:nvPr/>
          </p:nvSpPr>
          <p:spPr bwMode="auto">
            <a:xfrm>
              <a:off x="6101504" y="5094984"/>
              <a:ext cx="80730" cy="255035"/>
            </a:xfrm>
            <a:prstGeom prst="rect">
              <a:avLst/>
            </a:prstGeom>
            <a:solidFill>
              <a:srgbClr val="B1B2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05" name="íŝ1îḓé">
              <a:extLst>
                <a:ext uri="{FF2B5EF4-FFF2-40B4-BE49-F238E27FC236}">
                  <a16:creationId xmlns:a16="http://schemas.microsoft.com/office/drawing/2014/main" id="{52FEC514-BFB4-ACBB-ABE2-C5C603D1CB16}"/>
                </a:ext>
              </a:extLst>
            </p:cNvPr>
            <p:cNvSpPr/>
            <p:nvPr/>
          </p:nvSpPr>
          <p:spPr bwMode="auto">
            <a:xfrm>
              <a:off x="7664740" y="3513401"/>
              <a:ext cx="255035" cy="78896"/>
            </a:xfrm>
            <a:prstGeom prst="rect">
              <a:avLst/>
            </a:prstGeom>
            <a:solidFill>
              <a:srgbClr val="B1B2F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06" name="ïşḷïḍè">
              <a:extLst>
                <a:ext uri="{FF2B5EF4-FFF2-40B4-BE49-F238E27FC236}">
                  <a16:creationId xmlns:a16="http://schemas.microsoft.com/office/drawing/2014/main" id="{70755C20-A2F7-0752-E2D4-1AD6E8BAB289}"/>
                </a:ext>
              </a:extLst>
            </p:cNvPr>
            <p:cNvSpPr/>
            <p:nvPr/>
          </p:nvSpPr>
          <p:spPr bwMode="auto">
            <a:xfrm>
              <a:off x="7435392" y="2625365"/>
              <a:ext cx="260539" cy="198157"/>
            </a:xfrm>
            <a:custGeom>
              <a:avLst/>
              <a:gdLst>
                <a:gd name="T0" fmla="*/ 142 w 142"/>
                <a:gd name="T1" fmla="*/ 37 h 108"/>
                <a:gd name="T2" fmla="*/ 21 w 142"/>
                <a:gd name="T3" fmla="*/ 108 h 108"/>
                <a:gd name="T4" fmla="*/ 0 w 142"/>
                <a:gd name="T5" fmla="*/ 68 h 108"/>
                <a:gd name="T6" fmla="*/ 121 w 142"/>
                <a:gd name="T7" fmla="*/ 0 h 108"/>
                <a:gd name="T8" fmla="*/ 142 w 142"/>
                <a:gd name="T9" fmla="*/ 37 h 108"/>
              </a:gdLst>
              <a:ahLst/>
              <a:cxnLst>
                <a:cxn ang="0">
                  <a:pos x="T0" y="T1"/>
                </a:cxn>
                <a:cxn ang="0">
                  <a:pos x="T2" y="T3"/>
                </a:cxn>
                <a:cxn ang="0">
                  <a:pos x="T4" y="T5"/>
                </a:cxn>
                <a:cxn ang="0">
                  <a:pos x="T6" y="T7"/>
                </a:cxn>
                <a:cxn ang="0">
                  <a:pos x="T8" y="T9"/>
                </a:cxn>
              </a:cxnLst>
              <a:rect l="0" t="0" r="r" b="b"/>
              <a:pathLst>
                <a:path w="142" h="108">
                  <a:moveTo>
                    <a:pt x="142" y="37"/>
                  </a:moveTo>
                  <a:lnTo>
                    <a:pt x="21" y="108"/>
                  </a:lnTo>
                  <a:lnTo>
                    <a:pt x="0" y="68"/>
                  </a:lnTo>
                  <a:lnTo>
                    <a:pt x="121" y="0"/>
                  </a:lnTo>
                  <a:lnTo>
                    <a:pt x="142" y="37"/>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7" name="íSḷíḋé">
              <a:extLst>
                <a:ext uri="{FF2B5EF4-FFF2-40B4-BE49-F238E27FC236}">
                  <a16:creationId xmlns:a16="http://schemas.microsoft.com/office/drawing/2014/main" id="{476849B1-C040-85BE-2B90-4621B9A95F06}"/>
                </a:ext>
              </a:extLst>
            </p:cNvPr>
            <p:cNvSpPr/>
            <p:nvPr/>
          </p:nvSpPr>
          <p:spPr bwMode="auto">
            <a:xfrm>
              <a:off x="6857435" y="1988696"/>
              <a:ext cx="194487" cy="258705"/>
            </a:xfrm>
            <a:custGeom>
              <a:avLst/>
              <a:gdLst>
                <a:gd name="T0" fmla="*/ 106 w 106"/>
                <a:gd name="T1" fmla="*/ 23 h 141"/>
                <a:gd name="T2" fmla="*/ 37 w 106"/>
                <a:gd name="T3" fmla="*/ 141 h 141"/>
                <a:gd name="T4" fmla="*/ 0 w 106"/>
                <a:gd name="T5" fmla="*/ 120 h 141"/>
                <a:gd name="T6" fmla="*/ 68 w 106"/>
                <a:gd name="T7" fmla="*/ 0 h 141"/>
                <a:gd name="T8" fmla="*/ 106 w 106"/>
                <a:gd name="T9" fmla="*/ 23 h 141"/>
              </a:gdLst>
              <a:ahLst/>
              <a:cxnLst>
                <a:cxn ang="0">
                  <a:pos x="T0" y="T1"/>
                </a:cxn>
                <a:cxn ang="0">
                  <a:pos x="T2" y="T3"/>
                </a:cxn>
                <a:cxn ang="0">
                  <a:pos x="T4" y="T5"/>
                </a:cxn>
                <a:cxn ang="0">
                  <a:pos x="T6" y="T7"/>
                </a:cxn>
                <a:cxn ang="0">
                  <a:pos x="T8" y="T9"/>
                </a:cxn>
              </a:cxnLst>
              <a:rect l="0" t="0" r="r" b="b"/>
              <a:pathLst>
                <a:path w="106" h="141">
                  <a:moveTo>
                    <a:pt x="106" y="23"/>
                  </a:moveTo>
                  <a:lnTo>
                    <a:pt x="37" y="141"/>
                  </a:lnTo>
                  <a:lnTo>
                    <a:pt x="0" y="120"/>
                  </a:lnTo>
                  <a:lnTo>
                    <a:pt x="68" y="0"/>
                  </a:lnTo>
                  <a:lnTo>
                    <a:pt x="106" y="23"/>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8" name="îSlidé">
              <a:extLst>
                <a:ext uri="{FF2B5EF4-FFF2-40B4-BE49-F238E27FC236}">
                  <a16:creationId xmlns:a16="http://schemas.microsoft.com/office/drawing/2014/main" id="{9FC31DAF-90E1-477A-4F4E-5D2AF8D3D113}"/>
                </a:ext>
              </a:extLst>
            </p:cNvPr>
            <p:cNvSpPr/>
            <p:nvPr/>
          </p:nvSpPr>
          <p:spPr bwMode="auto">
            <a:xfrm>
              <a:off x="4252043" y="1680452"/>
              <a:ext cx="3759472" cy="3761306"/>
            </a:xfrm>
            <a:custGeom>
              <a:avLst/>
              <a:gdLst>
                <a:gd name="T0" fmla="*/ 493 w 986"/>
                <a:gd name="T1" fmla="*/ 987 h 987"/>
                <a:gd name="T2" fmla="*/ 0 w 986"/>
                <a:gd name="T3" fmla="*/ 494 h 987"/>
                <a:gd name="T4" fmla="*/ 493 w 986"/>
                <a:gd name="T5" fmla="*/ 0 h 987"/>
                <a:gd name="T6" fmla="*/ 986 w 986"/>
                <a:gd name="T7" fmla="*/ 494 h 987"/>
                <a:gd name="T8" fmla="*/ 935 w 986"/>
                <a:gd name="T9" fmla="*/ 712 h 987"/>
                <a:gd name="T10" fmla="*/ 928 w 986"/>
                <a:gd name="T11" fmla="*/ 709 h 987"/>
                <a:gd name="T12" fmla="*/ 978 w 986"/>
                <a:gd name="T13" fmla="*/ 494 h 987"/>
                <a:gd name="T14" fmla="*/ 493 w 986"/>
                <a:gd name="T15" fmla="*/ 8 h 987"/>
                <a:gd name="T16" fmla="*/ 8 w 986"/>
                <a:gd name="T17" fmla="*/ 494 h 987"/>
                <a:gd name="T18" fmla="*/ 493 w 986"/>
                <a:gd name="T19" fmla="*/ 979 h 987"/>
                <a:gd name="T20" fmla="*/ 634 w 986"/>
                <a:gd name="T21" fmla="*/ 958 h 987"/>
                <a:gd name="T22" fmla="*/ 636 w 986"/>
                <a:gd name="T23" fmla="*/ 966 h 987"/>
                <a:gd name="T24" fmla="*/ 493 w 986"/>
                <a:gd name="T25" fmla="*/ 987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6" h="987">
                  <a:moveTo>
                    <a:pt x="493" y="987"/>
                  </a:moveTo>
                  <a:cubicBezTo>
                    <a:pt x="221" y="987"/>
                    <a:pt x="0" y="766"/>
                    <a:pt x="0" y="494"/>
                  </a:cubicBezTo>
                  <a:cubicBezTo>
                    <a:pt x="0" y="222"/>
                    <a:pt x="221" y="0"/>
                    <a:pt x="493" y="0"/>
                  </a:cubicBezTo>
                  <a:cubicBezTo>
                    <a:pt x="765" y="0"/>
                    <a:pt x="986" y="222"/>
                    <a:pt x="986" y="494"/>
                  </a:cubicBezTo>
                  <a:cubicBezTo>
                    <a:pt x="986" y="570"/>
                    <a:pt x="969" y="644"/>
                    <a:pt x="935" y="712"/>
                  </a:cubicBezTo>
                  <a:cubicBezTo>
                    <a:pt x="928" y="709"/>
                    <a:pt x="928" y="709"/>
                    <a:pt x="928" y="709"/>
                  </a:cubicBezTo>
                  <a:cubicBezTo>
                    <a:pt x="961" y="642"/>
                    <a:pt x="978" y="569"/>
                    <a:pt x="978" y="494"/>
                  </a:cubicBezTo>
                  <a:cubicBezTo>
                    <a:pt x="978" y="226"/>
                    <a:pt x="760" y="8"/>
                    <a:pt x="493" y="8"/>
                  </a:cubicBezTo>
                  <a:cubicBezTo>
                    <a:pt x="225" y="8"/>
                    <a:pt x="8" y="226"/>
                    <a:pt x="8" y="494"/>
                  </a:cubicBezTo>
                  <a:cubicBezTo>
                    <a:pt x="8" y="761"/>
                    <a:pt x="225" y="979"/>
                    <a:pt x="493" y="979"/>
                  </a:cubicBezTo>
                  <a:cubicBezTo>
                    <a:pt x="541" y="979"/>
                    <a:pt x="588" y="972"/>
                    <a:pt x="634" y="958"/>
                  </a:cubicBezTo>
                  <a:cubicBezTo>
                    <a:pt x="636" y="966"/>
                    <a:pt x="636" y="966"/>
                    <a:pt x="636" y="966"/>
                  </a:cubicBezTo>
                  <a:cubicBezTo>
                    <a:pt x="590" y="980"/>
                    <a:pt x="542" y="987"/>
                    <a:pt x="493" y="987"/>
                  </a:cubicBezTo>
                  <a:close/>
                </a:path>
              </a:pathLst>
            </a:custGeom>
            <a:solidFill>
              <a:srgbClr val="4444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9" name="iṧľîḍè">
              <a:extLst>
                <a:ext uri="{FF2B5EF4-FFF2-40B4-BE49-F238E27FC236}">
                  <a16:creationId xmlns:a16="http://schemas.microsoft.com/office/drawing/2014/main" id="{20F5A1DB-EA8F-7173-C2B6-F8DE2EB7A2C1}"/>
                </a:ext>
              </a:extLst>
            </p:cNvPr>
            <p:cNvSpPr/>
            <p:nvPr/>
          </p:nvSpPr>
          <p:spPr bwMode="auto">
            <a:xfrm>
              <a:off x="6132696" y="4091358"/>
              <a:ext cx="414661" cy="809140"/>
            </a:xfrm>
            <a:custGeom>
              <a:avLst/>
              <a:gdLst>
                <a:gd name="T0" fmla="*/ 226 w 226"/>
                <a:gd name="T1" fmla="*/ 441 h 441"/>
                <a:gd name="T2" fmla="*/ 0 w 226"/>
                <a:gd name="T3" fmla="*/ 0 h 441"/>
                <a:gd name="T4" fmla="*/ 112 w 226"/>
                <a:gd name="T5" fmla="*/ 29 h 441"/>
                <a:gd name="T6" fmla="*/ 226 w 226"/>
                <a:gd name="T7" fmla="*/ 441 h 441"/>
              </a:gdLst>
              <a:ahLst/>
              <a:cxnLst>
                <a:cxn ang="0">
                  <a:pos x="T0" y="T1"/>
                </a:cxn>
                <a:cxn ang="0">
                  <a:pos x="T2" y="T3"/>
                </a:cxn>
                <a:cxn ang="0">
                  <a:pos x="T4" y="T5"/>
                </a:cxn>
                <a:cxn ang="0">
                  <a:pos x="T6" y="T7"/>
                </a:cxn>
              </a:cxnLst>
              <a:rect l="0" t="0" r="r" b="b"/>
              <a:pathLst>
                <a:path w="226" h="441">
                  <a:moveTo>
                    <a:pt x="226" y="441"/>
                  </a:moveTo>
                  <a:lnTo>
                    <a:pt x="0" y="0"/>
                  </a:lnTo>
                  <a:lnTo>
                    <a:pt x="112" y="29"/>
                  </a:lnTo>
                  <a:lnTo>
                    <a:pt x="226" y="441"/>
                  </a:lnTo>
                  <a:close/>
                </a:path>
              </a:pathLst>
            </a:custGeom>
            <a:solidFill>
              <a:srgbClr val="4444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0" name="íSļïdê">
              <a:extLst>
                <a:ext uri="{FF2B5EF4-FFF2-40B4-BE49-F238E27FC236}">
                  <a16:creationId xmlns:a16="http://schemas.microsoft.com/office/drawing/2014/main" id="{A49C4E2F-0A2E-328B-A580-800DF8E7F6E7}"/>
                </a:ext>
              </a:extLst>
            </p:cNvPr>
            <p:cNvSpPr/>
            <p:nvPr/>
          </p:nvSpPr>
          <p:spPr bwMode="auto">
            <a:xfrm>
              <a:off x="5885000" y="1082313"/>
              <a:ext cx="14678" cy="223844"/>
            </a:xfrm>
            <a:custGeom>
              <a:avLst/>
              <a:gdLst>
                <a:gd name="T0" fmla="*/ 2 w 4"/>
                <a:gd name="T1" fmla="*/ 59 h 59"/>
                <a:gd name="T2" fmla="*/ 0 w 4"/>
                <a:gd name="T3" fmla="*/ 57 h 59"/>
                <a:gd name="T4" fmla="*/ 0 w 4"/>
                <a:gd name="T5" fmla="*/ 2 h 59"/>
                <a:gd name="T6" fmla="*/ 2 w 4"/>
                <a:gd name="T7" fmla="*/ 0 h 59"/>
                <a:gd name="T8" fmla="*/ 4 w 4"/>
                <a:gd name="T9" fmla="*/ 2 h 59"/>
                <a:gd name="T10" fmla="*/ 4 w 4"/>
                <a:gd name="T11" fmla="*/ 57 h 59"/>
                <a:gd name="T12" fmla="*/ 2 w 4"/>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4" h="59">
                  <a:moveTo>
                    <a:pt x="2" y="59"/>
                  </a:moveTo>
                  <a:cubicBezTo>
                    <a:pt x="0" y="59"/>
                    <a:pt x="0" y="58"/>
                    <a:pt x="0" y="57"/>
                  </a:cubicBezTo>
                  <a:cubicBezTo>
                    <a:pt x="0" y="2"/>
                    <a:pt x="0" y="2"/>
                    <a:pt x="0" y="2"/>
                  </a:cubicBezTo>
                  <a:cubicBezTo>
                    <a:pt x="0" y="1"/>
                    <a:pt x="0" y="0"/>
                    <a:pt x="2" y="0"/>
                  </a:cubicBezTo>
                  <a:cubicBezTo>
                    <a:pt x="3" y="0"/>
                    <a:pt x="4" y="1"/>
                    <a:pt x="4" y="2"/>
                  </a:cubicBezTo>
                  <a:cubicBezTo>
                    <a:pt x="4" y="57"/>
                    <a:pt x="4" y="57"/>
                    <a:pt x="4" y="57"/>
                  </a:cubicBezTo>
                  <a:cubicBezTo>
                    <a:pt x="4" y="58"/>
                    <a:pt x="3" y="59"/>
                    <a:pt x="2" y="59"/>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1" name="iŝľiḑé">
              <a:extLst>
                <a:ext uri="{FF2B5EF4-FFF2-40B4-BE49-F238E27FC236}">
                  <a16:creationId xmlns:a16="http://schemas.microsoft.com/office/drawing/2014/main" id="{511C0250-7489-4F04-16FB-F2E7D5959706}"/>
                </a:ext>
              </a:extLst>
            </p:cNvPr>
            <p:cNvSpPr/>
            <p:nvPr/>
          </p:nvSpPr>
          <p:spPr bwMode="auto">
            <a:xfrm>
              <a:off x="6002426" y="1082313"/>
              <a:ext cx="14678" cy="223844"/>
            </a:xfrm>
            <a:custGeom>
              <a:avLst/>
              <a:gdLst>
                <a:gd name="T0" fmla="*/ 2 w 4"/>
                <a:gd name="T1" fmla="*/ 59 h 59"/>
                <a:gd name="T2" fmla="*/ 0 w 4"/>
                <a:gd name="T3" fmla="*/ 57 h 59"/>
                <a:gd name="T4" fmla="*/ 0 w 4"/>
                <a:gd name="T5" fmla="*/ 2 h 59"/>
                <a:gd name="T6" fmla="*/ 2 w 4"/>
                <a:gd name="T7" fmla="*/ 0 h 59"/>
                <a:gd name="T8" fmla="*/ 4 w 4"/>
                <a:gd name="T9" fmla="*/ 2 h 59"/>
                <a:gd name="T10" fmla="*/ 4 w 4"/>
                <a:gd name="T11" fmla="*/ 57 h 59"/>
                <a:gd name="T12" fmla="*/ 2 w 4"/>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4" h="59">
                  <a:moveTo>
                    <a:pt x="2" y="59"/>
                  </a:moveTo>
                  <a:cubicBezTo>
                    <a:pt x="1" y="59"/>
                    <a:pt x="0" y="58"/>
                    <a:pt x="0" y="57"/>
                  </a:cubicBezTo>
                  <a:cubicBezTo>
                    <a:pt x="0" y="2"/>
                    <a:pt x="0" y="2"/>
                    <a:pt x="0" y="2"/>
                  </a:cubicBezTo>
                  <a:cubicBezTo>
                    <a:pt x="0" y="1"/>
                    <a:pt x="1" y="0"/>
                    <a:pt x="2" y="0"/>
                  </a:cubicBezTo>
                  <a:cubicBezTo>
                    <a:pt x="3" y="0"/>
                    <a:pt x="4" y="1"/>
                    <a:pt x="4" y="2"/>
                  </a:cubicBezTo>
                  <a:cubicBezTo>
                    <a:pt x="4" y="57"/>
                    <a:pt x="4" y="57"/>
                    <a:pt x="4" y="57"/>
                  </a:cubicBezTo>
                  <a:cubicBezTo>
                    <a:pt x="4" y="58"/>
                    <a:pt x="3" y="59"/>
                    <a:pt x="2" y="59"/>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2" name="ïṧḻîḑe">
              <a:extLst>
                <a:ext uri="{FF2B5EF4-FFF2-40B4-BE49-F238E27FC236}">
                  <a16:creationId xmlns:a16="http://schemas.microsoft.com/office/drawing/2014/main" id="{D233C598-4691-1DD9-46E1-757B2C626F25}"/>
                </a:ext>
              </a:extLst>
            </p:cNvPr>
            <p:cNvSpPr/>
            <p:nvPr/>
          </p:nvSpPr>
          <p:spPr bwMode="auto">
            <a:xfrm>
              <a:off x="6123522" y="1082313"/>
              <a:ext cx="16514" cy="223844"/>
            </a:xfrm>
            <a:custGeom>
              <a:avLst/>
              <a:gdLst>
                <a:gd name="T0" fmla="*/ 2 w 4"/>
                <a:gd name="T1" fmla="*/ 59 h 59"/>
                <a:gd name="T2" fmla="*/ 0 w 4"/>
                <a:gd name="T3" fmla="*/ 57 h 59"/>
                <a:gd name="T4" fmla="*/ 0 w 4"/>
                <a:gd name="T5" fmla="*/ 2 h 59"/>
                <a:gd name="T6" fmla="*/ 2 w 4"/>
                <a:gd name="T7" fmla="*/ 0 h 59"/>
                <a:gd name="T8" fmla="*/ 4 w 4"/>
                <a:gd name="T9" fmla="*/ 2 h 59"/>
                <a:gd name="T10" fmla="*/ 4 w 4"/>
                <a:gd name="T11" fmla="*/ 57 h 59"/>
                <a:gd name="T12" fmla="*/ 2 w 4"/>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4" h="59">
                  <a:moveTo>
                    <a:pt x="2" y="59"/>
                  </a:moveTo>
                  <a:cubicBezTo>
                    <a:pt x="1" y="59"/>
                    <a:pt x="0" y="58"/>
                    <a:pt x="0" y="57"/>
                  </a:cubicBezTo>
                  <a:cubicBezTo>
                    <a:pt x="0" y="2"/>
                    <a:pt x="0" y="2"/>
                    <a:pt x="0" y="2"/>
                  </a:cubicBezTo>
                  <a:cubicBezTo>
                    <a:pt x="0" y="1"/>
                    <a:pt x="1" y="0"/>
                    <a:pt x="2" y="0"/>
                  </a:cubicBezTo>
                  <a:cubicBezTo>
                    <a:pt x="3" y="0"/>
                    <a:pt x="4" y="1"/>
                    <a:pt x="4" y="2"/>
                  </a:cubicBezTo>
                  <a:cubicBezTo>
                    <a:pt x="4" y="57"/>
                    <a:pt x="4" y="57"/>
                    <a:pt x="4" y="57"/>
                  </a:cubicBezTo>
                  <a:cubicBezTo>
                    <a:pt x="4" y="58"/>
                    <a:pt x="3" y="59"/>
                    <a:pt x="2" y="59"/>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3" name="íšlíḍé">
              <a:extLst>
                <a:ext uri="{FF2B5EF4-FFF2-40B4-BE49-F238E27FC236}">
                  <a16:creationId xmlns:a16="http://schemas.microsoft.com/office/drawing/2014/main" id="{77634BC7-9E14-6E9B-A81B-8146E70446BA}"/>
                </a:ext>
              </a:extLst>
            </p:cNvPr>
            <p:cNvSpPr/>
            <p:nvPr/>
          </p:nvSpPr>
          <p:spPr bwMode="auto">
            <a:xfrm>
              <a:off x="6242783" y="1082313"/>
              <a:ext cx="14678" cy="223844"/>
            </a:xfrm>
            <a:custGeom>
              <a:avLst/>
              <a:gdLst>
                <a:gd name="T0" fmla="*/ 2 w 4"/>
                <a:gd name="T1" fmla="*/ 59 h 59"/>
                <a:gd name="T2" fmla="*/ 0 w 4"/>
                <a:gd name="T3" fmla="*/ 57 h 59"/>
                <a:gd name="T4" fmla="*/ 0 w 4"/>
                <a:gd name="T5" fmla="*/ 2 h 59"/>
                <a:gd name="T6" fmla="*/ 2 w 4"/>
                <a:gd name="T7" fmla="*/ 0 h 59"/>
                <a:gd name="T8" fmla="*/ 4 w 4"/>
                <a:gd name="T9" fmla="*/ 2 h 59"/>
                <a:gd name="T10" fmla="*/ 4 w 4"/>
                <a:gd name="T11" fmla="*/ 57 h 59"/>
                <a:gd name="T12" fmla="*/ 2 w 4"/>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4" h="59">
                  <a:moveTo>
                    <a:pt x="2" y="59"/>
                  </a:moveTo>
                  <a:cubicBezTo>
                    <a:pt x="1" y="59"/>
                    <a:pt x="0" y="58"/>
                    <a:pt x="0" y="57"/>
                  </a:cubicBezTo>
                  <a:cubicBezTo>
                    <a:pt x="0" y="2"/>
                    <a:pt x="0" y="2"/>
                    <a:pt x="0" y="2"/>
                  </a:cubicBezTo>
                  <a:cubicBezTo>
                    <a:pt x="0" y="1"/>
                    <a:pt x="1" y="0"/>
                    <a:pt x="2" y="0"/>
                  </a:cubicBezTo>
                  <a:cubicBezTo>
                    <a:pt x="4" y="0"/>
                    <a:pt x="4" y="1"/>
                    <a:pt x="4" y="2"/>
                  </a:cubicBezTo>
                  <a:cubicBezTo>
                    <a:pt x="4" y="57"/>
                    <a:pt x="4" y="57"/>
                    <a:pt x="4" y="57"/>
                  </a:cubicBezTo>
                  <a:cubicBezTo>
                    <a:pt x="4" y="58"/>
                    <a:pt x="4" y="59"/>
                    <a:pt x="2" y="59"/>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4" name="í$ļíḑê">
              <a:extLst>
                <a:ext uri="{FF2B5EF4-FFF2-40B4-BE49-F238E27FC236}">
                  <a16:creationId xmlns:a16="http://schemas.microsoft.com/office/drawing/2014/main" id="{5CE4EEBF-CD95-7D42-64BA-3886815B22EA}"/>
                </a:ext>
              </a:extLst>
            </p:cNvPr>
            <p:cNvSpPr/>
            <p:nvPr/>
          </p:nvSpPr>
          <p:spPr bwMode="auto">
            <a:xfrm>
              <a:off x="6363879" y="1082313"/>
              <a:ext cx="16514" cy="223844"/>
            </a:xfrm>
            <a:custGeom>
              <a:avLst/>
              <a:gdLst>
                <a:gd name="T0" fmla="*/ 2 w 4"/>
                <a:gd name="T1" fmla="*/ 59 h 59"/>
                <a:gd name="T2" fmla="*/ 0 w 4"/>
                <a:gd name="T3" fmla="*/ 57 h 59"/>
                <a:gd name="T4" fmla="*/ 0 w 4"/>
                <a:gd name="T5" fmla="*/ 2 h 59"/>
                <a:gd name="T6" fmla="*/ 2 w 4"/>
                <a:gd name="T7" fmla="*/ 0 h 59"/>
                <a:gd name="T8" fmla="*/ 4 w 4"/>
                <a:gd name="T9" fmla="*/ 2 h 59"/>
                <a:gd name="T10" fmla="*/ 4 w 4"/>
                <a:gd name="T11" fmla="*/ 57 h 59"/>
                <a:gd name="T12" fmla="*/ 2 w 4"/>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4" h="59">
                  <a:moveTo>
                    <a:pt x="2" y="59"/>
                  </a:moveTo>
                  <a:cubicBezTo>
                    <a:pt x="1" y="59"/>
                    <a:pt x="0" y="58"/>
                    <a:pt x="0" y="57"/>
                  </a:cubicBezTo>
                  <a:cubicBezTo>
                    <a:pt x="0" y="2"/>
                    <a:pt x="0" y="2"/>
                    <a:pt x="0" y="2"/>
                  </a:cubicBezTo>
                  <a:cubicBezTo>
                    <a:pt x="0" y="1"/>
                    <a:pt x="1" y="0"/>
                    <a:pt x="2" y="0"/>
                  </a:cubicBezTo>
                  <a:cubicBezTo>
                    <a:pt x="3" y="0"/>
                    <a:pt x="4" y="1"/>
                    <a:pt x="4" y="2"/>
                  </a:cubicBezTo>
                  <a:cubicBezTo>
                    <a:pt x="4" y="57"/>
                    <a:pt x="4" y="57"/>
                    <a:pt x="4" y="57"/>
                  </a:cubicBezTo>
                  <a:cubicBezTo>
                    <a:pt x="4" y="58"/>
                    <a:pt x="3" y="59"/>
                    <a:pt x="2" y="59"/>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5" name="íśļíḑè">
              <a:extLst>
                <a:ext uri="{FF2B5EF4-FFF2-40B4-BE49-F238E27FC236}">
                  <a16:creationId xmlns:a16="http://schemas.microsoft.com/office/drawing/2014/main" id="{7CD1F6E6-5172-16AF-52E9-932EE9FBAA22}"/>
                </a:ext>
              </a:extLst>
            </p:cNvPr>
            <p:cNvSpPr/>
            <p:nvPr/>
          </p:nvSpPr>
          <p:spPr bwMode="auto">
            <a:xfrm>
              <a:off x="4705235" y="1775861"/>
              <a:ext cx="95409" cy="128435"/>
            </a:xfrm>
            <a:custGeom>
              <a:avLst/>
              <a:gdLst>
                <a:gd name="T0" fmla="*/ 22 w 25"/>
                <a:gd name="T1" fmla="*/ 34 h 34"/>
                <a:gd name="T2" fmla="*/ 21 w 25"/>
                <a:gd name="T3" fmla="*/ 34 h 34"/>
                <a:gd name="T4" fmla="*/ 0 w 25"/>
                <a:gd name="T5" fmla="*/ 3 h 34"/>
                <a:gd name="T6" fmla="*/ 1 w 25"/>
                <a:gd name="T7" fmla="*/ 0 h 34"/>
                <a:gd name="T8" fmla="*/ 3 w 25"/>
                <a:gd name="T9" fmla="*/ 1 h 34"/>
                <a:gd name="T10" fmla="*/ 24 w 25"/>
                <a:gd name="T11" fmla="*/ 31 h 34"/>
                <a:gd name="T12" fmla="*/ 24 w 25"/>
                <a:gd name="T13" fmla="*/ 34 h 34"/>
                <a:gd name="T14" fmla="*/ 22 w 25"/>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34">
                  <a:moveTo>
                    <a:pt x="22" y="34"/>
                  </a:moveTo>
                  <a:cubicBezTo>
                    <a:pt x="22" y="34"/>
                    <a:pt x="21" y="34"/>
                    <a:pt x="21" y="34"/>
                  </a:cubicBezTo>
                  <a:cubicBezTo>
                    <a:pt x="0" y="3"/>
                    <a:pt x="0" y="3"/>
                    <a:pt x="0" y="3"/>
                  </a:cubicBezTo>
                  <a:cubicBezTo>
                    <a:pt x="0" y="2"/>
                    <a:pt x="0" y="1"/>
                    <a:pt x="1" y="0"/>
                  </a:cubicBezTo>
                  <a:cubicBezTo>
                    <a:pt x="2" y="0"/>
                    <a:pt x="3" y="0"/>
                    <a:pt x="3" y="1"/>
                  </a:cubicBezTo>
                  <a:cubicBezTo>
                    <a:pt x="24" y="31"/>
                    <a:pt x="24" y="31"/>
                    <a:pt x="24" y="31"/>
                  </a:cubicBezTo>
                  <a:cubicBezTo>
                    <a:pt x="25" y="32"/>
                    <a:pt x="25" y="34"/>
                    <a:pt x="24" y="34"/>
                  </a:cubicBezTo>
                  <a:cubicBezTo>
                    <a:pt x="23" y="34"/>
                    <a:pt x="23" y="34"/>
                    <a:pt x="22" y="34"/>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6" name="ïṩḻïdé">
              <a:extLst>
                <a:ext uri="{FF2B5EF4-FFF2-40B4-BE49-F238E27FC236}">
                  <a16:creationId xmlns:a16="http://schemas.microsoft.com/office/drawing/2014/main" id="{376A669C-9F4F-363F-E52B-4EB53059A6F6}"/>
                </a:ext>
              </a:extLst>
            </p:cNvPr>
            <p:cNvSpPr/>
            <p:nvPr/>
          </p:nvSpPr>
          <p:spPr bwMode="auto">
            <a:xfrm>
              <a:off x="4771287" y="1729991"/>
              <a:ext cx="95409" cy="132104"/>
            </a:xfrm>
            <a:custGeom>
              <a:avLst/>
              <a:gdLst>
                <a:gd name="T0" fmla="*/ 23 w 25"/>
                <a:gd name="T1" fmla="*/ 35 h 35"/>
                <a:gd name="T2" fmla="*/ 21 w 25"/>
                <a:gd name="T3" fmla="*/ 34 h 35"/>
                <a:gd name="T4" fmla="*/ 1 w 25"/>
                <a:gd name="T5" fmla="*/ 3 h 35"/>
                <a:gd name="T6" fmla="*/ 1 w 25"/>
                <a:gd name="T7" fmla="*/ 1 h 35"/>
                <a:gd name="T8" fmla="*/ 4 w 25"/>
                <a:gd name="T9" fmla="*/ 1 h 35"/>
                <a:gd name="T10" fmla="*/ 25 w 25"/>
                <a:gd name="T11" fmla="*/ 32 h 35"/>
                <a:gd name="T12" fmla="*/ 24 w 25"/>
                <a:gd name="T13" fmla="*/ 34 h 35"/>
                <a:gd name="T14" fmla="*/ 23 w 25"/>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35">
                  <a:moveTo>
                    <a:pt x="23" y="35"/>
                  </a:moveTo>
                  <a:cubicBezTo>
                    <a:pt x="22" y="35"/>
                    <a:pt x="22" y="34"/>
                    <a:pt x="21" y="34"/>
                  </a:cubicBezTo>
                  <a:cubicBezTo>
                    <a:pt x="1" y="3"/>
                    <a:pt x="1" y="3"/>
                    <a:pt x="1" y="3"/>
                  </a:cubicBezTo>
                  <a:cubicBezTo>
                    <a:pt x="0" y="2"/>
                    <a:pt x="0" y="1"/>
                    <a:pt x="1" y="1"/>
                  </a:cubicBezTo>
                  <a:cubicBezTo>
                    <a:pt x="2" y="0"/>
                    <a:pt x="3" y="0"/>
                    <a:pt x="4" y="1"/>
                  </a:cubicBezTo>
                  <a:cubicBezTo>
                    <a:pt x="25" y="32"/>
                    <a:pt x="25" y="32"/>
                    <a:pt x="25" y="32"/>
                  </a:cubicBezTo>
                  <a:cubicBezTo>
                    <a:pt x="25" y="33"/>
                    <a:pt x="25" y="34"/>
                    <a:pt x="24" y="34"/>
                  </a:cubicBezTo>
                  <a:cubicBezTo>
                    <a:pt x="24" y="35"/>
                    <a:pt x="23" y="35"/>
                    <a:pt x="23" y="35"/>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7" name="íṥľíḋè">
              <a:extLst>
                <a:ext uri="{FF2B5EF4-FFF2-40B4-BE49-F238E27FC236}">
                  <a16:creationId xmlns:a16="http://schemas.microsoft.com/office/drawing/2014/main" id="{DF652DF1-26A2-E6DD-406E-8FA13845D29D}"/>
                </a:ext>
              </a:extLst>
            </p:cNvPr>
            <p:cNvSpPr/>
            <p:nvPr/>
          </p:nvSpPr>
          <p:spPr bwMode="auto">
            <a:xfrm>
              <a:off x="4835504" y="1684122"/>
              <a:ext cx="99078" cy="132104"/>
            </a:xfrm>
            <a:custGeom>
              <a:avLst/>
              <a:gdLst>
                <a:gd name="T0" fmla="*/ 23 w 26"/>
                <a:gd name="T1" fmla="*/ 35 h 35"/>
                <a:gd name="T2" fmla="*/ 22 w 26"/>
                <a:gd name="T3" fmla="*/ 34 h 35"/>
                <a:gd name="T4" fmla="*/ 1 w 26"/>
                <a:gd name="T5" fmla="*/ 4 h 35"/>
                <a:gd name="T6" fmla="*/ 2 w 26"/>
                <a:gd name="T7" fmla="*/ 1 h 35"/>
                <a:gd name="T8" fmla="*/ 4 w 26"/>
                <a:gd name="T9" fmla="*/ 1 h 35"/>
                <a:gd name="T10" fmla="*/ 25 w 26"/>
                <a:gd name="T11" fmla="*/ 32 h 35"/>
                <a:gd name="T12" fmla="*/ 24 w 26"/>
                <a:gd name="T13" fmla="*/ 35 h 35"/>
                <a:gd name="T14" fmla="*/ 23 w 26"/>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35">
                  <a:moveTo>
                    <a:pt x="23" y="35"/>
                  </a:moveTo>
                  <a:cubicBezTo>
                    <a:pt x="23" y="35"/>
                    <a:pt x="22" y="35"/>
                    <a:pt x="22" y="34"/>
                  </a:cubicBezTo>
                  <a:cubicBezTo>
                    <a:pt x="1" y="4"/>
                    <a:pt x="1" y="4"/>
                    <a:pt x="1" y="4"/>
                  </a:cubicBezTo>
                  <a:cubicBezTo>
                    <a:pt x="0" y="3"/>
                    <a:pt x="1" y="1"/>
                    <a:pt x="2" y="1"/>
                  </a:cubicBezTo>
                  <a:cubicBezTo>
                    <a:pt x="2" y="0"/>
                    <a:pt x="4" y="0"/>
                    <a:pt x="4" y="1"/>
                  </a:cubicBezTo>
                  <a:cubicBezTo>
                    <a:pt x="25" y="32"/>
                    <a:pt x="25" y="32"/>
                    <a:pt x="25" y="32"/>
                  </a:cubicBezTo>
                  <a:cubicBezTo>
                    <a:pt x="26" y="33"/>
                    <a:pt x="25" y="34"/>
                    <a:pt x="24" y="35"/>
                  </a:cubicBezTo>
                  <a:cubicBezTo>
                    <a:pt x="24" y="35"/>
                    <a:pt x="24" y="35"/>
                    <a:pt x="23" y="35"/>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8" name="îṩlídé">
              <a:extLst>
                <a:ext uri="{FF2B5EF4-FFF2-40B4-BE49-F238E27FC236}">
                  <a16:creationId xmlns:a16="http://schemas.microsoft.com/office/drawing/2014/main" id="{EA1C55D9-7CA2-0D11-7643-B42AED58F6BE}"/>
                </a:ext>
              </a:extLst>
            </p:cNvPr>
            <p:cNvSpPr/>
            <p:nvPr/>
          </p:nvSpPr>
          <p:spPr bwMode="auto">
            <a:xfrm>
              <a:off x="4903391" y="1638252"/>
              <a:ext cx="95409" cy="133940"/>
            </a:xfrm>
            <a:custGeom>
              <a:avLst/>
              <a:gdLst>
                <a:gd name="T0" fmla="*/ 23 w 25"/>
                <a:gd name="T1" fmla="*/ 35 h 35"/>
                <a:gd name="T2" fmla="*/ 21 w 25"/>
                <a:gd name="T3" fmla="*/ 34 h 35"/>
                <a:gd name="T4" fmla="*/ 0 w 25"/>
                <a:gd name="T5" fmla="*/ 4 h 35"/>
                <a:gd name="T6" fmla="*/ 1 w 25"/>
                <a:gd name="T7" fmla="*/ 1 h 35"/>
                <a:gd name="T8" fmla="*/ 4 w 25"/>
                <a:gd name="T9" fmla="*/ 2 h 35"/>
                <a:gd name="T10" fmla="*/ 24 w 25"/>
                <a:gd name="T11" fmla="*/ 32 h 35"/>
                <a:gd name="T12" fmla="*/ 24 w 25"/>
                <a:gd name="T13" fmla="*/ 35 h 35"/>
                <a:gd name="T14" fmla="*/ 23 w 25"/>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35">
                  <a:moveTo>
                    <a:pt x="23" y="35"/>
                  </a:moveTo>
                  <a:cubicBezTo>
                    <a:pt x="22" y="35"/>
                    <a:pt x="21" y="35"/>
                    <a:pt x="21" y="34"/>
                  </a:cubicBezTo>
                  <a:cubicBezTo>
                    <a:pt x="0" y="4"/>
                    <a:pt x="0" y="4"/>
                    <a:pt x="0" y="4"/>
                  </a:cubicBezTo>
                  <a:cubicBezTo>
                    <a:pt x="0" y="3"/>
                    <a:pt x="0" y="2"/>
                    <a:pt x="1" y="1"/>
                  </a:cubicBezTo>
                  <a:cubicBezTo>
                    <a:pt x="2" y="0"/>
                    <a:pt x="3" y="1"/>
                    <a:pt x="4" y="2"/>
                  </a:cubicBezTo>
                  <a:cubicBezTo>
                    <a:pt x="24" y="32"/>
                    <a:pt x="24" y="32"/>
                    <a:pt x="24" y="32"/>
                  </a:cubicBezTo>
                  <a:cubicBezTo>
                    <a:pt x="25" y="33"/>
                    <a:pt x="25" y="34"/>
                    <a:pt x="24" y="35"/>
                  </a:cubicBezTo>
                  <a:cubicBezTo>
                    <a:pt x="23" y="35"/>
                    <a:pt x="23" y="35"/>
                    <a:pt x="23" y="35"/>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9" name="iSḷïḑê">
              <a:extLst>
                <a:ext uri="{FF2B5EF4-FFF2-40B4-BE49-F238E27FC236}">
                  <a16:creationId xmlns:a16="http://schemas.microsoft.com/office/drawing/2014/main" id="{02DAC351-9403-FFA7-E35F-CD6D2F28B655}"/>
                </a:ext>
              </a:extLst>
            </p:cNvPr>
            <p:cNvSpPr/>
            <p:nvPr/>
          </p:nvSpPr>
          <p:spPr bwMode="auto">
            <a:xfrm>
              <a:off x="4969443" y="1596052"/>
              <a:ext cx="95409" cy="133940"/>
            </a:xfrm>
            <a:custGeom>
              <a:avLst/>
              <a:gdLst>
                <a:gd name="T0" fmla="*/ 23 w 25"/>
                <a:gd name="T1" fmla="*/ 35 h 35"/>
                <a:gd name="T2" fmla="*/ 21 w 25"/>
                <a:gd name="T3" fmla="*/ 34 h 35"/>
                <a:gd name="T4" fmla="*/ 1 w 25"/>
                <a:gd name="T5" fmla="*/ 3 h 35"/>
                <a:gd name="T6" fmla="*/ 1 w 25"/>
                <a:gd name="T7" fmla="*/ 0 h 35"/>
                <a:gd name="T8" fmla="*/ 4 w 25"/>
                <a:gd name="T9" fmla="*/ 1 h 35"/>
                <a:gd name="T10" fmla="*/ 25 w 25"/>
                <a:gd name="T11" fmla="*/ 31 h 35"/>
                <a:gd name="T12" fmla="*/ 24 w 25"/>
                <a:gd name="T13" fmla="*/ 34 h 35"/>
                <a:gd name="T14" fmla="*/ 23 w 25"/>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35">
                  <a:moveTo>
                    <a:pt x="23" y="35"/>
                  </a:moveTo>
                  <a:cubicBezTo>
                    <a:pt x="22" y="35"/>
                    <a:pt x="22" y="34"/>
                    <a:pt x="21" y="34"/>
                  </a:cubicBezTo>
                  <a:cubicBezTo>
                    <a:pt x="1" y="3"/>
                    <a:pt x="1" y="3"/>
                    <a:pt x="1" y="3"/>
                  </a:cubicBezTo>
                  <a:cubicBezTo>
                    <a:pt x="0" y="2"/>
                    <a:pt x="0" y="1"/>
                    <a:pt x="1" y="0"/>
                  </a:cubicBezTo>
                  <a:cubicBezTo>
                    <a:pt x="2" y="0"/>
                    <a:pt x="3" y="0"/>
                    <a:pt x="4" y="1"/>
                  </a:cubicBezTo>
                  <a:cubicBezTo>
                    <a:pt x="25" y="31"/>
                    <a:pt x="25" y="31"/>
                    <a:pt x="25" y="31"/>
                  </a:cubicBezTo>
                  <a:cubicBezTo>
                    <a:pt x="25" y="32"/>
                    <a:pt x="25" y="34"/>
                    <a:pt x="24" y="34"/>
                  </a:cubicBezTo>
                  <a:cubicBezTo>
                    <a:pt x="24" y="34"/>
                    <a:pt x="23" y="35"/>
                    <a:pt x="23" y="35"/>
                  </a:cubicBezTo>
                  <a:close/>
                </a:path>
              </a:pathLst>
            </a:custGeom>
            <a:solidFill>
              <a:srgbClr val="EF77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0" name="iŝ1íḓè">
              <a:extLst>
                <a:ext uri="{FF2B5EF4-FFF2-40B4-BE49-F238E27FC236}">
                  <a16:creationId xmlns:a16="http://schemas.microsoft.com/office/drawing/2014/main" id="{80379954-6479-4B16-A6CD-947595265A8B}"/>
                </a:ext>
              </a:extLst>
            </p:cNvPr>
            <p:cNvSpPr/>
            <p:nvPr/>
          </p:nvSpPr>
          <p:spPr bwMode="auto">
            <a:xfrm>
              <a:off x="2954851" y="5650924"/>
              <a:ext cx="6326333" cy="71557"/>
            </a:xfrm>
            <a:custGeom>
              <a:avLst/>
              <a:gdLst>
                <a:gd name="T0" fmla="*/ 3448 w 3448"/>
                <a:gd name="T1" fmla="*/ 0 h 39"/>
                <a:gd name="T2" fmla="*/ 3448 w 3448"/>
                <a:gd name="T3" fmla="*/ 39 h 39"/>
                <a:gd name="T4" fmla="*/ 25 w 3448"/>
                <a:gd name="T5" fmla="*/ 39 h 39"/>
                <a:gd name="T6" fmla="*/ 0 w 3448"/>
                <a:gd name="T7" fmla="*/ 0 h 39"/>
                <a:gd name="T8" fmla="*/ 3448 w 3448"/>
                <a:gd name="T9" fmla="*/ 0 h 39"/>
              </a:gdLst>
              <a:ahLst/>
              <a:cxnLst>
                <a:cxn ang="0">
                  <a:pos x="T0" y="T1"/>
                </a:cxn>
                <a:cxn ang="0">
                  <a:pos x="T2" y="T3"/>
                </a:cxn>
                <a:cxn ang="0">
                  <a:pos x="T4" y="T5"/>
                </a:cxn>
                <a:cxn ang="0">
                  <a:pos x="T6" y="T7"/>
                </a:cxn>
                <a:cxn ang="0">
                  <a:pos x="T8" y="T9"/>
                </a:cxn>
              </a:cxnLst>
              <a:rect l="0" t="0" r="r" b="b"/>
              <a:pathLst>
                <a:path w="3448" h="39">
                  <a:moveTo>
                    <a:pt x="3448" y="0"/>
                  </a:moveTo>
                  <a:lnTo>
                    <a:pt x="3448" y="39"/>
                  </a:lnTo>
                  <a:lnTo>
                    <a:pt x="25" y="39"/>
                  </a:lnTo>
                  <a:lnTo>
                    <a:pt x="0" y="0"/>
                  </a:lnTo>
                  <a:lnTo>
                    <a:pt x="3448" y="0"/>
                  </a:lnTo>
                  <a:close/>
                </a:path>
              </a:pathLst>
            </a:custGeom>
            <a:solidFill>
              <a:srgbClr val="D6DCF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1" name="iṥlîḓe">
              <a:extLst>
                <a:ext uri="{FF2B5EF4-FFF2-40B4-BE49-F238E27FC236}">
                  <a16:creationId xmlns:a16="http://schemas.microsoft.com/office/drawing/2014/main" id="{E34FD2BE-173C-42C6-ABD9-78CE64589B5E}"/>
                </a:ext>
              </a:extLst>
            </p:cNvPr>
            <p:cNvSpPr/>
            <p:nvPr/>
          </p:nvSpPr>
          <p:spPr bwMode="auto">
            <a:xfrm>
              <a:off x="7017062" y="4933523"/>
              <a:ext cx="2196236" cy="728410"/>
            </a:xfrm>
            <a:custGeom>
              <a:avLst/>
              <a:gdLst>
                <a:gd name="T0" fmla="*/ 33 w 576"/>
                <a:gd name="T1" fmla="*/ 138 h 191"/>
                <a:gd name="T2" fmla="*/ 68 w 576"/>
                <a:gd name="T3" fmla="*/ 136 h 191"/>
                <a:gd name="T4" fmla="*/ 100 w 576"/>
                <a:gd name="T5" fmla="*/ 75 h 191"/>
                <a:gd name="T6" fmla="*/ 192 w 576"/>
                <a:gd name="T7" fmla="*/ 71 h 191"/>
                <a:gd name="T8" fmla="*/ 206 w 576"/>
                <a:gd name="T9" fmla="*/ 43 h 191"/>
                <a:gd name="T10" fmla="*/ 239 w 576"/>
                <a:gd name="T11" fmla="*/ 47 h 191"/>
                <a:gd name="T12" fmla="*/ 281 w 576"/>
                <a:gd name="T13" fmla="*/ 8 h 191"/>
                <a:gd name="T14" fmla="*/ 355 w 576"/>
                <a:gd name="T15" fmla="*/ 30 h 191"/>
                <a:gd name="T16" fmla="*/ 404 w 576"/>
                <a:gd name="T17" fmla="*/ 26 h 191"/>
                <a:gd name="T18" fmla="*/ 431 w 576"/>
                <a:gd name="T19" fmla="*/ 67 h 191"/>
                <a:gd name="T20" fmla="*/ 517 w 576"/>
                <a:gd name="T21" fmla="*/ 76 h 191"/>
                <a:gd name="T22" fmla="*/ 543 w 576"/>
                <a:gd name="T23" fmla="*/ 138 h 191"/>
                <a:gd name="T24" fmla="*/ 575 w 576"/>
                <a:gd name="T25" fmla="*/ 191 h 191"/>
                <a:gd name="T26" fmla="*/ 527 w 576"/>
                <a:gd name="T27" fmla="*/ 191 h 191"/>
                <a:gd name="T28" fmla="*/ 452 w 576"/>
                <a:gd name="T29" fmla="*/ 191 h 191"/>
                <a:gd name="T30" fmla="*/ 124 w 576"/>
                <a:gd name="T31" fmla="*/ 191 h 191"/>
                <a:gd name="T32" fmla="*/ 81 w 576"/>
                <a:gd name="T33" fmla="*/ 191 h 191"/>
                <a:gd name="T34" fmla="*/ 1 w 576"/>
                <a:gd name="T35" fmla="*/ 191 h 191"/>
                <a:gd name="T36" fmla="*/ 33 w 576"/>
                <a:gd name="T37" fmla="*/ 138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6" h="191">
                  <a:moveTo>
                    <a:pt x="33" y="138"/>
                  </a:moveTo>
                  <a:cubicBezTo>
                    <a:pt x="44" y="133"/>
                    <a:pt x="57" y="133"/>
                    <a:pt x="68" y="136"/>
                  </a:cubicBezTo>
                  <a:cubicBezTo>
                    <a:pt x="69" y="112"/>
                    <a:pt x="81" y="89"/>
                    <a:pt x="100" y="75"/>
                  </a:cubicBezTo>
                  <a:cubicBezTo>
                    <a:pt x="125" y="56"/>
                    <a:pt x="162" y="54"/>
                    <a:pt x="192" y="71"/>
                  </a:cubicBezTo>
                  <a:cubicBezTo>
                    <a:pt x="191" y="59"/>
                    <a:pt x="196" y="48"/>
                    <a:pt x="206" y="43"/>
                  </a:cubicBezTo>
                  <a:cubicBezTo>
                    <a:pt x="217" y="37"/>
                    <a:pt x="230" y="38"/>
                    <a:pt x="239" y="47"/>
                  </a:cubicBezTo>
                  <a:cubicBezTo>
                    <a:pt x="240" y="42"/>
                    <a:pt x="252" y="17"/>
                    <a:pt x="281" y="8"/>
                  </a:cubicBezTo>
                  <a:cubicBezTo>
                    <a:pt x="307" y="0"/>
                    <a:pt x="336" y="8"/>
                    <a:pt x="355" y="30"/>
                  </a:cubicBezTo>
                  <a:cubicBezTo>
                    <a:pt x="370" y="20"/>
                    <a:pt x="388" y="18"/>
                    <a:pt x="404" y="26"/>
                  </a:cubicBezTo>
                  <a:cubicBezTo>
                    <a:pt x="420" y="34"/>
                    <a:pt x="430" y="49"/>
                    <a:pt x="431" y="67"/>
                  </a:cubicBezTo>
                  <a:cubicBezTo>
                    <a:pt x="461" y="54"/>
                    <a:pt x="494" y="58"/>
                    <a:pt x="517" y="76"/>
                  </a:cubicBezTo>
                  <a:cubicBezTo>
                    <a:pt x="534" y="91"/>
                    <a:pt x="544" y="114"/>
                    <a:pt x="543" y="138"/>
                  </a:cubicBezTo>
                  <a:cubicBezTo>
                    <a:pt x="563" y="147"/>
                    <a:pt x="576" y="168"/>
                    <a:pt x="575" y="191"/>
                  </a:cubicBezTo>
                  <a:cubicBezTo>
                    <a:pt x="559" y="191"/>
                    <a:pt x="543" y="191"/>
                    <a:pt x="527" y="191"/>
                  </a:cubicBezTo>
                  <a:cubicBezTo>
                    <a:pt x="502" y="191"/>
                    <a:pt x="477" y="191"/>
                    <a:pt x="452" y="191"/>
                  </a:cubicBezTo>
                  <a:cubicBezTo>
                    <a:pt x="343" y="191"/>
                    <a:pt x="233" y="191"/>
                    <a:pt x="124" y="191"/>
                  </a:cubicBezTo>
                  <a:cubicBezTo>
                    <a:pt x="109" y="191"/>
                    <a:pt x="95" y="191"/>
                    <a:pt x="81" y="191"/>
                  </a:cubicBezTo>
                  <a:cubicBezTo>
                    <a:pt x="54" y="191"/>
                    <a:pt x="28" y="191"/>
                    <a:pt x="1" y="191"/>
                  </a:cubicBezTo>
                  <a:cubicBezTo>
                    <a:pt x="0" y="168"/>
                    <a:pt x="13" y="147"/>
                    <a:pt x="33" y="138"/>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2" name="iṥḷîďê">
              <a:extLst>
                <a:ext uri="{FF2B5EF4-FFF2-40B4-BE49-F238E27FC236}">
                  <a16:creationId xmlns:a16="http://schemas.microsoft.com/office/drawing/2014/main" id="{A5238B68-ED4C-95F4-F625-66305D4DE7E5}"/>
                </a:ext>
              </a:extLst>
            </p:cNvPr>
            <p:cNvSpPr/>
            <p:nvPr/>
          </p:nvSpPr>
          <p:spPr bwMode="auto">
            <a:xfrm>
              <a:off x="7145497" y="5250941"/>
              <a:ext cx="1183436" cy="410991"/>
            </a:xfrm>
            <a:custGeom>
              <a:avLst/>
              <a:gdLst>
                <a:gd name="T0" fmla="*/ 8 w 310"/>
                <a:gd name="T1" fmla="*/ 108 h 108"/>
                <a:gd name="T2" fmla="*/ 306 w 310"/>
                <a:gd name="T3" fmla="*/ 108 h 108"/>
                <a:gd name="T4" fmla="*/ 292 w 310"/>
                <a:gd name="T5" fmla="*/ 68 h 108"/>
                <a:gd name="T6" fmla="*/ 260 w 310"/>
                <a:gd name="T7" fmla="*/ 65 h 108"/>
                <a:gd name="T8" fmla="*/ 251 w 310"/>
                <a:gd name="T9" fmla="*/ 27 h 108"/>
                <a:gd name="T10" fmla="*/ 213 w 310"/>
                <a:gd name="T11" fmla="*/ 22 h 108"/>
                <a:gd name="T12" fmla="*/ 159 w 310"/>
                <a:gd name="T13" fmla="*/ 6 h 108"/>
                <a:gd name="T14" fmla="*/ 114 w 310"/>
                <a:gd name="T15" fmla="*/ 42 h 108"/>
                <a:gd name="T16" fmla="*/ 86 w 310"/>
                <a:gd name="T17" fmla="*/ 29 h 108"/>
                <a:gd name="T18" fmla="*/ 64 w 310"/>
                <a:gd name="T19" fmla="*/ 56 h 108"/>
                <a:gd name="T20" fmla="*/ 20 w 310"/>
                <a:gd name="T21" fmla="*/ 59 h 108"/>
                <a:gd name="T22" fmla="*/ 8 w 310"/>
                <a:gd name="T23"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0" h="108">
                  <a:moveTo>
                    <a:pt x="8" y="108"/>
                  </a:moveTo>
                  <a:cubicBezTo>
                    <a:pt x="107" y="108"/>
                    <a:pt x="207" y="108"/>
                    <a:pt x="306" y="108"/>
                  </a:cubicBezTo>
                  <a:cubicBezTo>
                    <a:pt x="310" y="92"/>
                    <a:pt x="304" y="76"/>
                    <a:pt x="292" y="68"/>
                  </a:cubicBezTo>
                  <a:cubicBezTo>
                    <a:pt x="277" y="59"/>
                    <a:pt x="262" y="65"/>
                    <a:pt x="260" y="65"/>
                  </a:cubicBezTo>
                  <a:cubicBezTo>
                    <a:pt x="265" y="52"/>
                    <a:pt x="262" y="36"/>
                    <a:pt x="251" y="27"/>
                  </a:cubicBezTo>
                  <a:cubicBezTo>
                    <a:pt x="241" y="18"/>
                    <a:pt x="226" y="16"/>
                    <a:pt x="213" y="22"/>
                  </a:cubicBezTo>
                  <a:cubicBezTo>
                    <a:pt x="211" y="20"/>
                    <a:pt x="190" y="0"/>
                    <a:pt x="159" y="6"/>
                  </a:cubicBezTo>
                  <a:cubicBezTo>
                    <a:pt x="127" y="12"/>
                    <a:pt x="115" y="39"/>
                    <a:pt x="114" y="42"/>
                  </a:cubicBezTo>
                  <a:cubicBezTo>
                    <a:pt x="108" y="32"/>
                    <a:pt x="97" y="27"/>
                    <a:pt x="86" y="29"/>
                  </a:cubicBezTo>
                  <a:cubicBezTo>
                    <a:pt x="73" y="31"/>
                    <a:pt x="64" y="42"/>
                    <a:pt x="64" y="56"/>
                  </a:cubicBezTo>
                  <a:cubicBezTo>
                    <a:pt x="50" y="48"/>
                    <a:pt x="32" y="49"/>
                    <a:pt x="20" y="59"/>
                  </a:cubicBezTo>
                  <a:cubicBezTo>
                    <a:pt x="5" y="70"/>
                    <a:pt x="0" y="90"/>
                    <a:pt x="8" y="108"/>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3" name="íṧḻiḓe">
              <a:extLst>
                <a:ext uri="{FF2B5EF4-FFF2-40B4-BE49-F238E27FC236}">
                  <a16:creationId xmlns:a16="http://schemas.microsoft.com/office/drawing/2014/main" id="{50D2EFC0-DC5E-D049-EF77-6A12236B6CF4}"/>
                </a:ext>
              </a:extLst>
            </p:cNvPr>
            <p:cNvSpPr/>
            <p:nvPr/>
          </p:nvSpPr>
          <p:spPr bwMode="auto">
            <a:xfrm>
              <a:off x="7760148" y="5406897"/>
              <a:ext cx="18348" cy="236688"/>
            </a:xfrm>
            <a:custGeom>
              <a:avLst/>
              <a:gdLst>
                <a:gd name="T0" fmla="*/ 3 w 5"/>
                <a:gd name="T1" fmla="*/ 62 h 62"/>
                <a:gd name="T2" fmla="*/ 0 w 5"/>
                <a:gd name="T3" fmla="*/ 60 h 62"/>
                <a:gd name="T4" fmla="*/ 0 w 5"/>
                <a:gd name="T5" fmla="*/ 3 h 62"/>
                <a:gd name="T6" fmla="*/ 3 w 5"/>
                <a:gd name="T7" fmla="*/ 0 h 62"/>
                <a:gd name="T8" fmla="*/ 5 w 5"/>
                <a:gd name="T9" fmla="*/ 3 h 62"/>
                <a:gd name="T10" fmla="*/ 5 w 5"/>
                <a:gd name="T11" fmla="*/ 60 h 62"/>
                <a:gd name="T12" fmla="*/ 3 w 5"/>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5" h="62">
                  <a:moveTo>
                    <a:pt x="3" y="62"/>
                  </a:moveTo>
                  <a:cubicBezTo>
                    <a:pt x="1" y="62"/>
                    <a:pt x="0" y="61"/>
                    <a:pt x="0" y="60"/>
                  </a:cubicBezTo>
                  <a:cubicBezTo>
                    <a:pt x="0" y="3"/>
                    <a:pt x="0" y="3"/>
                    <a:pt x="0" y="3"/>
                  </a:cubicBezTo>
                  <a:cubicBezTo>
                    <a:pt x="0" y="1"/>
                    <a:pt x="1" y="0"/>
                    <a:pt x="3" y="0"/>
                  </a:cubicBezTo>
                  <a:cubicBezTo>
                    <a:pt x="4" y="0"/>
                    <a:pt x="5" y="1"/>
                    <a:pt x="5" y="3"/>
                  </a:cubicBezTo>
                  <a:cubicBezTo>
                    <a:pt x="5" y="60"/>
                    <a:pt x="5" y="60"/>
                    <a:pt x="5" y="60"/>
                  </a:cubicBezTo>
                  <a:cubicBezTo>
                    <a:pt x="5" y="61"/>
                    <a:pt x="4" y="62"/>
                    <a:pt x="3" y="62"/>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2" name="îş1idé">
              <a:extLst>
                <a:ext uri="{FF2B5EF4-FFF2-40B4-BE49-F238E27FC236}">
                  <a16:creationId xmlns:a16="http://schemas.microsoft.com/office/drawing/2014/main" id="{33188A7D-DAF2-B2F1-9EBA-7C5A07BBD39C}"/>
                </a:ext>
              </a:extLst>
            </p:cNvPr>
            <p:cNvSpPr/>
            <p:nvPr/>
          </p:nvSpPr>
          <p:spPr bwMode="auto">
            <a:xfrm>
              <a:off x="7787671" y="5441759"/>
              <a:ext cx="244027" cy="132104"/>
            </a:xfrm>
            <a:custGeom>
              <a:avLst/>
              <a:gdLst>
                <a:gd name="T0" fmla="*/ 2 w 64"/>
                <a:gd name="T1" fmla="*/ 35 h 35"/>
                <a:gd name="T2" fmla="*/ 0 w 64"/>
                <a:gd name="T3" fmla="*/ 34 h 35"/>
                <a:gd name="T4" fmla="*/ 1 w 64"/>
                <a:gd name="T5" fmla="*/ 31 h 35"/>
                <a:gd name="T6" fmla="*/ 60 w 64"/>
                <a:gd name="T7" fmla="*/ 1 h 35"/>
                <a:gd name="T8" fmla="*/ 63 w 64"/>
                <a:gd name="T9" fmla="*/ 2 h 35"/>
                <a:gd name="T10" fmla="*/ 62 w 64"/>
                <a:gd name="T11" fmla="*/ 5 h 35"/>
                <a:gd name="T12" fmla="*/ 3 w 64"/>
                <a:gd name="T13" fmla="*/ 35 h 35"/>
                <a:gd name="T14" fmla="*/ 2 w 64"/>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35">
                  <a:moveTo>
                    <a:pt x="2" y="35"/>
                  </a:moveTo>
                  <a:cubicBezTo>
                    <a:pt x="2" y="35"/>
                    <a:pt x="1" y="35"/>
                    <a:pt x="0" y="34"/>
                  </a:cubicBezTo>
                  <a:cubicBezTo>
                    <a:pt x="0" y="33"/>
                    <a:pt x="0" y="31"/>
                    <a:pt x="1" y="31"/>
                  </a:cubicBezTo>
                  <a:cubicBezTo>
                    <a:pt x="60" y="1"/>
                    <a:pt x="60" y="1"/>
                    <a:pt x="60" y="1"/>
                  </a:cubicBezTo>
                  <a:cubicBezTo>
                    <a:pt x="61" y="0"/>
                    <a:pt x="63" y="1"/>
                    <a:pt x="63" y="2"/>
                  </a:cubicBezTo>
                  <a:cubicBezTo>
                    <a:pt x="64" y="3"/>
                    <a:pt x="63" y="4"/>
                    <a:pt x="62" y="5"/>
                  </a:cubicBezTo>
                  <a:cubicBezTo>
                    <a:pt x="3" y="35"/>
                    <a:pt x="3" y="35"/>
                    <a:pt x="3" y="35"/>
                  </a:cubicBezTo>
                  <a:cubicBezTo>
                    <a:pt x="3" y="35"/>
                    <a:pt x="3" y="35"/>
                    <a:pt x="2" y="35"/>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3" name="îSḷiḓè">
              <a:extLst>
                <a:ext uri="{FF2B5EF4-FFF2-40B4-BE49-F238E27FC236}">
                  <a16:creationId xmlns:a16="http://schemas.microsoft.com/office/drawing/2014/main" id="{DDA1B751-3B2C-3B91-9102-796EAC54E3C9}"/>
                </a:ext>
              </a:extLst>
            </p:cNvPr>
            <p:cNvSpPr/>
            <p:nvPr/>
          </p:nvSpPr>
          <p:spPr bwMode="auto">
            <a:xfrm>
              <a:off x="7516123" y="5428914"/>
              <a:ext cx="187148" cy="152288"/>
            </a:xfrm>
            <a:custGeom>
              <a:avLst/>
              <a:gdLst>
                <a:gd name="T0" fmla="*/ 46 w 49"/>
                <a:gd name="T1" fmla="*/ 40 h 40"/>
                <a:gd name="T2" fmla="*/ 45 w 49"/>
                <a:gd name="T3" fmla="*/ 39 h 40"/>
                <a:gd name="T4" fmla="*/ 1 w 49"/>
                <a:gd name="T5" fmla="*/ 4 h 40"/>
                <a:gd name="T6" fmla="*/ 1 w 49"/>
                <a:gd name="T7" fmla="*/ 1 h 40"/>
                <a:gd name="T8" fmla="*/ 4 w 49"/>
                <a:gd name="T9" fmla="*/ 0 h 40"/>
                <a:gd name="T10" fmla="*/ 48 w 49"/>
                <a:gd name="T11" fmla="*/ 36 h 40"/>
                <a:gd name="T12" fmla="*/ 48 w 49"/>
                <a:gd name="T13" fmla="*/ 39 h 40"/>
                <a:gd name="T14" fmla="*/ 46 w 49"/>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40">
                  <a:moveTo>
                    <a:pt x="46" y="40"/>
                  </a:moveTo>
                  <a:cubicBezTo>
                    <a:pt x="46" y="40"/>
                    <a:pt x="45" y="40"/>
                    <a:pt x="45" y="39"/>
                  </a:cubicBezTo>
                  <a:cubicBezTo>
                    <a:pt x="1" y="4"/>
                    <a:pt x="1" y="4"/>
                    <a:pt x="1" y="4"/>
                  </a:cubicBezTo>
                  <a:cubicBezTo>
                    <a:pt x="0" y="3"/>
                    <a:pt x="0" y="2"/>
                    <a:pt x="1" y="1"/>
                  </a:cubicBezTo>
                  <a:cubicBezTo>
                    <a:pt x="2" y="0"/>
                    <a:pt x="3" y="0"/>
                    <a:pt x="4" y="0"/>
                  </a:cubicBezTo>
                  <a:cubicBezTo>
                    <a:pt x="48" y="36"/>
                    <a:pt x="48" y="36"/>
                    <a:pt x="48" y="36"/>
                  </a:cubicBezTo>
                  <a:cubicBezTo>
                    <a:pt x="49" y="37"/>
                    <a:pt x="49" y="38"/>
                    <a:pt x="48" y="39"/>
                  </a:cubicBezTo>
                  <a:cubicBezTo>
                    <a:pt x="48" y="40"/>
                    <a:pt x="47" y="40"/>
                    <a:pt x="46" y="40"/>
                  </a:cubicBezTo>
                  <a:close/>
                </a:path>
              </a:pathLst>
            </a:custGeom>
            <a:solidFill>
              <a:srgbClr val="878C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4" name="îšḷiḋê">
              <a:extLst>
                <a:ext uri="{FF2B5EF4-FFF2-40B4-BE49-F238E27FC236}">
                  <a16:creationId xmlns:a16="http://schemas.microsoft.com/office/drawing/2014/main" id="{2B611ADE-4979-7BA1-6FD9-ADD8478B9C03}"/>
                </a:ext>
              </a:extLst>
            </p:cNvPr>
            <p:cNvSpPr/>
            <p:nvPr/>
          </p:nvSpPr>
          <p:spPr bwMode="auto">
            <a:xfrm>
              <a:off x="8233523" y="5159202"/>
              <a:ext cx="18348" cy="453192"/>
            </a:xfrm>
            <a:custGeom>
              <a:avLst/>
              <a:gdLst>
                <a:gd name="T0" fmla="*/ 3 w 5"/>
                <a:gd name="T1" fmla="*/ 119 h 119"/>
                <a:gd name="T2" fmla="*/ 0 w 5"/>
                <a:gd name="T3" fmla="*/ 117 h 119"/>
                <a:gd name="T4" fmla="*/ 0 w 5"/>
                <a:gd name="T5" fmla="*/ 2 h 119"/>
                <a:gd name="T6" fmla="*/ 3 w 5"/>
                <a:gd name="T7" fmla="*/ 0 h 119"/>
                <a:gd name="T8" fmla="*/ 5 w 5"/>
                <a:gd name="T9" fmla="*/ 2 h 119"/>
                <a:gd name="T10" fmla="*/ 5 w 5"/>
                <a:gd name="T11" fmla="*/ 117 h 119"/>
                <a:gd name="T12" fmla="*/ 3 w 5"/>
                <a:gd name="T13" fmla="*/ 119 h 119"/>
              </a:gdLst>
              <a:ahLst/>
              <a:cxnLst>
                <a:cxn ang="0">
                  <a:pos x="T0" y="T1"/>
                </a:cxn>
                <a:cxn ang="0">
                  <a:pos x="T2" y="T3"/>
                </a:cxn>
                <a:cxn ang="0">
                  <a:pos x="T4" y="T5"/>
                </a:cxn>
                <a:cxn ang="0">
                  <a:pos x="T6" y="T7"/>
                </a:cxn>
                <a:cxn ang="0">
                  <a:pos x="T8" y="T9"/>
                </a:cxn>
                <a:cxn ang="0">
                  <a:pos x="T10" y="T11"/>
                </a:cxn>
                <a:cxn ang="0">
                  <a:pos x="T12" y="T13"/>
                </a:cxn>
              </a:cxnLst>
              <a:rect l="0" t="0" r="r" b="b"/>
              <a:pathLst>
                <a:path w="5" h="119">
                  <a:moveTo>
                    <a:pt x="3" y="119"/>
                  </a:moveTo>
                  <a:cubicBezTo>
                    <a:pt x="1" y="119"/>
                    <a:pt x="0" y="118"/>
                    <a:pt x="0" y="117"/>
                  </a:cubicBezTo>
                  <a:cubicBezTo>
                    <a:pt x="0" y="2"/>
                    <a:pt x="0" y="2"/>
                    <a:pt x="0" y="2"/>
                  </a:cubicBezTo>
                  <a:cubicBezTo>
                    <a:pt x="0" y="1"/>
                    <a:pt x="1" y="0"/>
                    <a:pt x="3" y="0"/>
                  </a:cubicBezTo>
                  <a:cubicBezTo>
                    <a:pt x="4" y="0"/>
                    <a:pt x="5" y="1"/>
                    <a:pt x="5" y="2"/>
                  </a:cubicBezTo>
                  <a:cubicBezTo>
                    <a:pt x="5" y="117"/>
                    <a:pt x="5" y="117"/>
                    <a:pt x="5" y="117"/>
                  </a:cubicBezTo>
                  <a:cubicBezTo>
                    <a:pt x="5" y="118"/>
                    <a:pt x="4" y="119"/>
                    <a:pt x="3" y="119"/>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5" name="i$ļidé">
              <a:extLst>
                <a:ext uri="{FF2B5EF4-FFF2-40B4-BE49-F238E27FC236}">
                  <a16:creationId xmlns:a16="http://schemas.microsoft.com/office/drawing/2014/main" id="{8BFADB64-AA38-FED7-8B14-D97D40039311}"/>
                </a:ext>
              </a:extLst>
            </p:cNvPr>
            <p:cNvSpPr/>
            <p:nvPr/>
          </p:nvSpPr>
          <p:spPr bwMode="auto">
            <a:xfrm>
              <a:off x="8244531" y="5333506"/>
              <a:ext cx="431175" cy="148618"/>
            </a:xfrm>
            <a:custGeom>
              <a:avLst/>
              <a:gdLst>
                <a:gd name="T0" fmla="*/ 2 w 113"/>
                <a:gd name="T1" fmla="*/ 39 h 39"/>
                <a:gd name="T2" fmla="*/ 0 w 113"/>
                <a:gd name="T3" fmla="*/ 37 h 39"/>
                <a:gd name="T4" fmla="*/ 2 w 113"/>
                <a:gd name="T5" fmla="*/ 34 h 39"/>
                <a:gd name="T6" fmla="*/ 110 w 113"/>
                <a:gd name="T7" fmla="*/ 0 h 39"/>
                <a:gd name="T8" fmla="*/ 113 w 113"/>
                <a:gd name="T9" fmla="*/ 2 h 39"/>
                <a:gd name="T10" fmla="*/ 111 w 113"/>
                <a:gd name="T11" fmla="*/ 5 h 39"/>
                <a:gd name="T12" fmla="*/ 3 w 113"/>
                <a:gd name="T13" fmla="*/ 38 h 39"/>
                <a:gd name="T14" fmla="*/ 2 w 11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39">
                  <a:moveTo>
                    <a:pt x="2" y="39"/>
                  </a:moveTo>
                  <a:cubicBezTo>
                    <a:pt x="1" y="39"/>
                    <a:pt x="0" y="38"/>
                    <a:pt x="0" y="37"/>
                  </a:cubicBezTo>
                  <a:cubicBezTo>
                    <a:pt x="0" y="36"/>
                    <a:pt x="0" y="34"/>
                    <a:pt x="2" y="34"/>
                  </a:cubicBezTo>
                  <a:cubicBezTo>
                    <a:pt x="110" y="0"/>
                    <a:pt x="110" y="0"/>
                    <a:pt x="110" y="0"/>
                  </a:cubicBezTo>
                  <a:cubicBezTo>
                    <a:pt x="111" y="0"/>
                    <a:pt x="112" y="1"/>
                    <a:pt x="113" y="2"/>
                  </a:cubicBezTo>
                  <a:cubicBezTo>
                    <a:pt x="113" y="3"/>
                    <a:pt x="112" y="5"/>
                    <a:pt x="111" y="5"/>
                  </a:cubicBezTo>
                  <a:cubicBezTo>
                    <a:pt x="3" y="38"/>
                    <a:pt x="3" y="38"/>
                    <a:pt x="3" y="38"/>
                  </a:cubicBezTo>
                  <a:cubicBezTo>
                    <a:pt x="3" y="39"/>
                    <a:pt x="2" y="39"/>
                    <a:pt x="2" y="39"/>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6" name="ïṣ1ïḍê">
              <a:extLst>
                <a:ext uri="{FF2B5EF4-FFF2-40B4-BE49-F238E27FC236}">
                  <a16:creationId xmlns:a16="http://schemas.microsoft.com/office/drawing/2014/main" id="{BB9E11EA-F4AC-5F82-7081-BAE64FCFD97B}"/>
                </a:ext>
              </a:extLst>
            </p:cNvPr>
            <p:cNvSpPr/>
            <p:nvPr/>
          </p:nvSpPr>
          <p:spPr bwMode="auto">
            <a:xfrm>
              <a:off x="8462871" y="5258280"/>
              <a:ext cx="56879" cy="144948"/>
            </a:xfrm>
            <a:custGeom>
              <a:avLst/>
              <a:gdLst>
                <a:gd name="T0" fmla="*/ 3 w 15"/>
                <a:gd name="T1" fmla="*/ 38 h 38"/>
                <a:gd name="T2" fmla="*/ 2 w 15"/>
                <a:gd name="T3" fmla="*/ 38 h 38"/>
                <a:gd name="T4" fmla="*/ 1 w 15"/>
                <a:gd name="T5" fmla="*/ 35 h 38"/>
                <a:gd name="T6" fmla="*/ 10 w 15"/>
                <a:gd name="T7" fmla="*/ 2 h 38"/>
                <a:gd name="T8" fmla="*/ 13 w 15"/>
                <a:gd name="T9" fmla="*/ 0 h 38"/>
                <a:gd name="T10" fmla="*/ 15 w 15"/>
                <a:gd name="T11" fmla="*/ 3 h 38"/>
                <a:gd name="T12" fmla="*/ 5 w 15"/>
                <a:gd name="T13" fmla="*/ 37 h 38"/>
                <a:gd name="T14" fmla="*/ 3 w 15"/>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38">
                  <a:moveTo>
                    <a:pt x="3" y="38"/>
                  </a:moveTo>
                  <a:cubicBezTo>
                    <a:pt x="3" y="38"/>
                    <a:pt x="3" y="38"/>
                    <a:pt x="2" y="38"/>
                  </a:cubicBezTo>
                  <a:cubicBezTo>
                    <a:pt x="1" y="38"/>
                    <a:pt x="0" y="36"/>
                    <a:pt x="1" y="35"/>
                  </a:cubicBezTo>
                  <a:cubicBezTo>
                    <a:pt x="10" y="2"/>
                    <a:pt x="10" y="2"/>
                    <a:pt x="10" y="2"/>
                  </a:cubicBezTo>
                  <a:cubicBezTo>
                    <a:pt x="11" y="1"/>
                    <a:pt x="12" y="0"/>
                    <a:pt x="13" y="0"/>
                  </a:cubicBezTo>
                  <a:cubicBezTo>
                    <a:pt x="14" y="1"/>
                    <a:pt x="15" y="2"/>
                    <a:pt x="15" y="3"/>
                  </a:cubicBezTo>
                  <a:cubicBezTo>
                    <a:pt x="5" y="37"/>
                    <a:pt x="5" y="37"/>
                    <a:pt x="5" y="37"/>
                  </a:cubicBezTo>
                  <a:cubicBezTo>
                    <a:pt x="5" y="38"/>
                    <a:pt x="4" y="38"/>
                    <a:pt x="3" y="38"/>
                  </a:cubicBezTo>
                  <a:close/>
                </a:path>
              </a:pathLst>
            </a:custGeom>
            <a:solidFill>
              <a:srgbClr val="7782E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7" name="ïSḻïḓê">
              <a:extLst>
                <a:ext uri="{FF2B5EF4-FFF2-40B4-BE49-F238E27FC236}">
                  <a16:creationId xmlns:a16="http://schemas.microsoft.com/office/drawing/2014/main" id="{CBEB299A-B3A7-F8D6-6037-ED3B4B578459}"/>
                </a:ext>
              </a:extLst>
            </p:cNvPr>
            <p:cNvSpPr/>
            <p:nvPr/>
          </p:nvSpPr>
          <p:spPr bwMode="auto">
            <a:xfrm>
              <a:off x="3923617" y="3386801"/>
              <a:ext cx="122931" cy="106417"/>
            </a:xfrm>
            <a:custGeom>
              <a:avLst/>
              <a:gdLst>
                <a:gd name="T0" fmla="*/ 21 w 32"/>
                <a:gd name="T1" fmla="*/ 28 h 28"/>
                <a:gd name="T2" fmla="*/ 16 w 32"/>
                <a:gd name="T3" fmla="*/ 24 h 28"/>
                <a:gd name="T4" fmla="*/ 0 w 32"/>
                <a:gd name="T5" fmla="*/ 1 h 28"/>
                <a:gd name="T6" fmla="*/ 1 w 32"/>
                <a:gd name="T7" fmla="*/ 0 h 28"/>
                <a:gd name="T8" fmla="*/ 32 w 32"/>
                <a:gd name="T9" fmla="*/ 1 h 28"/>
                <a:gd name="T10" fmla="*/ 30 w 32"/>
                <a:gd name="T11" fmla="*/ 28 h 28"/>
                <a:gd name="T12" fmla="*/ 21 w 32"/>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32" h="28">
                  <a:moveTo>
                    <a:pt x="21" y="28"/>
                  </a:moveTo>
                  <a:cubicBezTo>
                    <a:pt x="19" y="27"/>
                    <a:pt x="17" y="25"/>
                    <a:pt x="16" y="24"/>
                  </a:cubicBezTo>
                  <a:cubicBezTo>
                    <a:pt x="11" y="10"/>
                    <a:pt x="4" y="4"/>
                    <a:pt x="0" y="1"/>
                  </a:cubicBezTo>
                  <a:cubicBezTo>
                    <a:pt x="1" y="0"/>
                    <a:pt x="1" y="0"/>
                    <a:pt x="1" y="0"/>
                  </a:cubicBezTo>
                  <a:cubicBezTo>
                    <a:pt x="3" y="1"/>
                    <a:pt x="32" y="1"/>
                    <a:pt x="32" y="1"/>
                  </a:cubicBezTo>
                  <a:cubicBezTo>
                    <a:pt x="30" y="28"/>
                    <a:pt x="30" y="28"/>
                    <a:pt x="30" y="28"/>
                  </a:cubicBezTo>
                  <a:cubicBezTo>
                    <a:pt x="21" y="28"/>
                    <a:pt x="21" y="28"/>
                    <a:pt x="21" y="28"/>
                  </a:cubicBezTo>
                  <a:close/>
                </a:path>
              </a:pathLst>
            </a:custGeom>
            <a:solidFill>
              <a:srgbClr val="EDBF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8" name="i$ľîďé">
              <a:extLst>
                <a:ext uri="{FF2B5EF4-FFF2-40B4-BE49-F238E27FC236}">
                  <a16:creationId xmlns:a16="http://schemas.microsoft.com/office/drawing/2014/main" id="{519A92F7-CD34-1DBE-4FF1-B2BD764DE855}"/>
                </a:ext>
              </a:extLst>
            </p:cNvPr>
            <p:cNvSpPr/>
            <p:nvPr/>
          </p:nvSpPr>
          <p:spPr bwMode="auto">
            <a:xfrm>
              <a:off x="3650234" y="3364784"/>
              <a:ext cx="354114" cy="888035"/>
            </a:xfrm>
            <a:custGeom>
              <a:avLst/>
              <a:gdLst>
                <a:gd name="T0" fmla="*/ 41 w 93"/>
                <a:gd name="T1" fmla="*/ 13 h 233"/>
                <a:gd name="T2" fmla="*/ 56 w 93"/>
                <a:gd name="T3" fmla="*/ 47 h 233"/>
                <a:gd name="T4" fmla="*/ 93 w 93"/>
                <a:gd name="T5" fmla="*/ 76 h 233"/>
                <a:gd name="T6" fmla="*/ 89 w 93"/>
                <a:gd name="T7" fmla="*/ 227 h 233"/>
                <a:gd name="T8" fmla="*/ 83 w 93"/>
                <a:gd name="T9" fmla="*/ 229 h 233"/>
                <a:gd name="T10" fmla="*/ 8 w 93"/>
                <a:gd name="T11" fmla="*/ 231 h 233"/>
                <a:gd name="T12" fmla="*/ 2 w 93"/>
                <a:gd name="T13" fmla="*/ 228 h 233"/>
                <a:gd name="T14" fmla="*/ 13 w 93"/>
                <a:gd name="T15" fmla="*/ 85 h 233"/>
                <a:gd name="T16" fmla="*/ 39 w 93"/>
                <a:gd name="T17" fmla="*/ 5 h 233"/>
                <a:gd name="T18" fmla="*/ 39 w 93"/>
                <a:gd name="T19" fmla="*/ 4 h 233"/>
                <a:gd name="T20" fmla="*/ 40 w 93"/>
                <a:gd name="T21" fmla="*/ 4 h 233"/>
                <a:gd name="T22" fmla="*/ 70 w 93"/>
                <a:gd name="T23" fmla="*/ 5 h 233"/>
                <a:gd name="T24" fmla="*/ 72 w 93"/>
                <a:gd name="T25" fmla="*/ 7 h 233"/>
                <a:gd name="T26" fmla="*/ 88 w 93"/>
                <a:gd name="T27" fmla="*/ 30 h 233"/>
                <a:gd name="T28" fmla="*/ 72 w 93"/>
                <a:gd name="T29" fmla="*/ 19 h 233"/>
                <a:gd name="T30" fmla="*/ 41 w 93"/>
                <a:gd name="T31" fmla="*/ 1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 h="233">
                  <a:moveTo>
                    <a:pt x="41" y="13"/>
                  </a:moveTo>
                  <a:cubicBezTo>
                    <a:pt x="34" y="26"/>
                    <a:pt x="47" y="39"/>
                    <a:pt x="56" y="47"/>
                  </a:cubicBezTo>
                  <a:cubicBezTo>
                    <a:pt x="60" y="51"/>
                    <a:pt x="77" y="64"/>
                    <a:pt x="93" y="76"/>
                  </a:cubicBezTo>
                  <a:cubicBezTo>
                    <a:pt x="92" y="94"/>
                    <a:pt x="91" y="222"/>
                    <a:pt x="89" y="227"/>
                  </a:cubicBezTo>
                  <a:cubicBezTo>
                    <a:pt x="88" y="228"/>
                    <a:pt x="86" y="228"/>
                    <a:pt x="83" y="229"/>
                  </a:cubicBezTo>
                  <a:cubicBezTo>
                    <a:pt x="68" y="232"/>
                    <a:pt x="24" y="233"/>
                    <a:pt x="8" y="231"/>
                  </a:cubicBezTo>
                  <a:cubicBezTo>
                    <a:pt x="5" y="230"/>
                    <a:pt x="2" y="229"/>
                    <a:pt x="2" y="228"/>
                  </a:cubicBezTo>
                  <a:cubicBezTo>
                    <a:pt x="0" y="222"/>
                    <a:pt x="3" y="136"/>
                    <a:pt x="13" y="85"/>
                  </a:cubicBezTo>
                  <a:cubicBezTo>
                    <a:pt x="22" y="34"/>
                    <a:pt x="36" y="15"/>
                    <a:pt x="39" y="5"/>
                  </a:cubicBezTo>
                  <a:cubicBezTo>
                    <a:pt x="39" y="4"/>
                    <a:pt x="39" y="4"/>
                    <a:pt x="39" y="4"/>
                  </a:cubicBezTo>
                  <a:cubicBezTo>
                    <a:pt x="40" y="4"/>
                    <a:pt x="40" y="4"/>
                    <a:pt x="40" y="4"/>
                  </a:cubicBezTo>
                  <a:cubicBezTo>
                    <a:pt x="49" y="6"/>
                    <a:pt x="70" y="5"/>
                    <a:pt x="70" y="5"/>
                  </a:cubicBezTo>
                  <a:cubicBezTo>
                    <a:pt x="70" y="5"/>
                    <a:pt x="71" y="5"/>
                    <a:pt x="72" y="7"/>
                  </a:cubicBezTo>
                  <a:cubicBezTo>
                    <a:pt x="76" y="10"/>
                    <a:pt x="83" y="16"/>
                    <a:pt x="88" y="30"/>
                  </a:cubicBezTo>
                  <a:cubicBezTo>
                    <a:pt x="78" y="23"/>
                    <a:pt x="72" y="19"/>
                    <a:pt x="72" y="19"/>
                  </a:cubicBezTo>
                  <a:cubicBezTo>
                    <a:pt x="72" y="19"/>
                    <a:pt x="48" y="0"/>
                    <a:pt x="41" y="13"/>
                  </a:cubicBezTo>
                  <a:close/>
                </a:path>
              </a:pathLst>
            </a:custGeom>
            <a:solidFill>
              <a:srgbClr val="FBD15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9" name="í$ḻíde">
              <a:extLst>
                <a:ext uri="{FF2B5EF4-FFF2-40B4-BE49-F238E27FC236}">
                  <a16:creationId xmlns:a16="http://schemas.microsoft.com/office/drawing/2014/main" id="{E74AD531-5247-373C-2018-020F88ECC8C2}"/>
                </a:ext>
              </a:extLst>
            </p:cNvPr>
            <p:cNvSpPr/>
            <p:nvPr/>
          </p:nvSpPr>
          <p:spPr bwMode="auto">
            <a:xfrm>
              <a:off x="3786008" y="3078557"/>
              <a:ext cx="256870" cy="266044"/>
            </a:xfrm>
            <a:custGeom>
              <a:avLst/>
              <a:gdLst>
                <a:gd name="T0" fmla="*/ 37 w 67"/>
                <a:gd name="T1" fmla="*/ 38 h 70"/>
                <a:gd name="T2" fmla="*/ 31 w 67"/>
                <a:gd name="T3" fmla="*/ 41 h 70"/>
                <a:gd name="T4" fmla="*/ 30 w 67"/>
                <a:gd name="T5" fmla="*/ 51 h 70"/>
                <a:gd name="T6" fmla="*/ 20 w 67"/>
                <a:gd name="T7" fmla="*/ 40 h 70"/>
                <a:gd name="T8" fmla="*/ 17 w 67"/>
                <a:gd name="T9" fmla="*/ 52 h 70"/>
                <a:gd name="T10" fmla="*/ 17 w 67"/>
                <a:gd name="T11" fmla="*/ 52 h 70"/>
                <a:gd name="T12" fmla="*/ 5 w 67"/>
                <a:gd name="T13" fmla="*/ 70 h 70"/>
                <a:gd name="T14" fmla="*/ 4 w 67"/>
                <a:gd name="T15" fmla="*/ 70 h 70"/>
                <a:gd name="T16" fmla="*/ 2 w 67"/>
                <a:gd name="T17" fmla="*/ 48 h 70"/>
                <a:gd name="T18" fmla="*/ 17 w 67"/>
                <a:gd name="T19" fmla="*/ 11 h 70"/>
                <a:gd name="T20" fmla="*/ 66 w 67"/>
                <a:gd name="T21" fmla="*/ 19 h 70"/>
                <a:gd name="T22" fmla="*/ 57 w 67"/>
                <a:gd name="T23" fmla="*/ 29 h 70"/>
                <a:gd name="T24" fmla="*/ 41 w 67"/>
                <a:gd name="T25" fmla="*/ 28 h 70"/>
                <a:gd name="T26" fmla="*/ 37 w 67"/>
                <a:gd name="T27" fmla="*/ 3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70">
                  <a:moveTo>
                    <a:pt x="37" y="38"/>
                  </a:moveTo>
                  <a:cubicBezTo>
                    <a:pt x="35" y="39"/>
                    <a:pt x="31" y="39"/>
                    <a:pt x="31" y="41"/>
                  </a:cubicBezTo>
                  <a:cubicBezTo>
                    <a:pt x="31" y="44"/>
                    <a:pt x="33" y="51"/>
                    <a:pt x="30" y="51"/>
                  </a:cubicBezTo>
                  <a:cubicBezTo>
                    <a:pt x="27" y="52"/>
                    <a:pt x="25" y="38"/>
                    <a:pt x="20" y="40"/>
                  </a:cubicBezTo>
                  <a:cubicBezTo>
                    <a:pt x="17" y="42"/>
                    <a:pt x="14" y="47"/>
                    <a:pt x="17" y="52"/>
                  </a:cubicBezTo>
                  <a:cubicBezTo>
                    <a:pt x="17" y="52"/>
                    <a:pt x="17" y="52"/>
                    <a:pt x="17" y="52"/>
                  </a:cubicBezTo>
                  <a:cubicBezTo>
                    <a:pt x="17" y="52"/>
                    <a:pt x="11" y="65"/>
                    <a:pt x="5" y="70"/>
                  </a:cubicBezTo>
                  <a:cubicBezTo>
                    <a:pt x="4" y="70"/>
                    <a:pt x="4" y="70"/>
                    <a:pt x="4" y="70"/>
                  </a:cubicBezTo>
                  <a:cubicBezTo>
                    <a:pt x="4" y="62"/>
                    <a:pt x="2" y="55"/>
                    <a:pt x="2" y="48"/>
                  </a:cubicBezTo>
                  <a:cubicBezTo>
                    <a:pt x="1" y="38"/>
                    <a:pt x="0" y="23"/>
                    <a:pt x="17" y="11"/>
                  </a:cubicBezTo>
                  <a:cubicBezTo>
                    <a:pt x="35" y="0"/>
                    <a:pt x="65" y="17"/>
                    <a:pt x="66" y="19"/>
                  </a:cubicBezTo>
                  <a:cubicBezTo>
                    <a:pt x="67" y="21"/>
                    <a:pt x="57" y="29"/>
                    <a:pt x="57" y="29"/>
                  </a:cubicBezTo>
                  <a:cubicBezTo>
                    <a:pt x="57" y="29"/>
                    <a:pt x="43" y="27"/>
                    <a:pt x="41" y="28"/>
                  </a:cubicBezTo>
                  <a:cubicBezTo>
                    <a:pt x="39" y="30"/>
                    <a:pt x="39" y="36"/>
                    <a:pt x="37" y="38"/>
                  </a:cubicBezTo>
                  <a:close/>
                </a:path>
              </a:pathLst>
            </a:custGeom>
            <a:solidFill>
              <a:srgbClr val="56548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0" name="i$ľiďé">
              <a:extLst>
                <a:ext uri="{FF2B5EF4-FFF2-40B4-BE49-F238E27FC236}">
                  <a16:creationId xmlns:a16="http://schemas.microsoft.com/office/drawing/2014/main" id="{7BEA346C-9A1C-7D06-04C5-AC9BEA0D214A}"/>
                </a:ext>
              </a:extLst>
            </p:cNvPr>
            <p:cNvSpPr/>
            <p:nvPr/>
          </p:nvSpPr>
          <p:spPr bwMode="auto">
            <a:xfrm>
              <a:off x="3340156" y="5581202"/>
              <a:ext cx="240357" cy="106417"/>
            </a:xfrm>
            <a:custGeom>
              <a:avLst/>
              <a:gdLst>
                <a:gd name="T0" fmla="*/ 35 w 63"/>
                <a:gd name="T1" fmla="*/ 1 h 28"/>
                <a:gd name="T2" fmla="*/ 60 w 63"/>
                <a:gd name="T3" fmla="*/ 21 h 28"/>
                <a:gd name="T4" fmla="*/ 1 w 63"/>
                <a:gd name="T5" fmla="*/ 21 h 28"/>
                <a:gd name="T6" fmla="*/ 5 w 63"/>
                <a:gd name="T7" fmla="*/ 0 h 28"/>
                <a:gd name="T8" fmla="*/ 35 w 63"/>
                <a:gd name="T9" fmla="*/ 1 h 28"/>
              </a:gdLst>
              <a:ahLst/>
              <a:cxnLst>
                <a:cxn ang="0">
                  <a:pos x="T0" y="T1"/>
                </a:cxn>
                <a:cxn ang="0">
                  <a:pos x="T2" y="T3"/>
                </a:cxn>
                <a:cxn ang="0">
                  <a:pos x="T4" y="T5"/>
                </a:cxn>
                <a:cxn ang="0">
                  <a:pos x="T6" y="T7"/>
                </a:cxn>
                <a:cxn ang="0">
                  <a:pos x="T8" y="T9"/>
                </a:cxn>
              </a:cxnLst>
              <a:rect l="0" t="0" r="r" b="b"/>
              <a:pathLst>
                <a:path w="63" h="28">
                  <a:moveTo>
                    <a:pt x="35" y="1"/>
                  </a:moveTo>
                  <a:cubicBezTo>
                    <a:pt x="38" y="11"/>
                    <a:pt x="63" y="13"/>
                    <a:pt x="60" y="21"/>
                  </a:cubicBezTo>
                  <a:cubicBezTo>
                    <a:pt x="58" y="28"/>
                    <a:pt x="3" y="27"/>
                    <a:pt x="1" y="21"/>
                  </a:cubicBezTo>
                  <a:cubicBezTo>
                    <a:pt x="0" y="19"/>
                    <a:pt x="2" y="12"/>
                    <a:pt x="5" y="0"/>
                  </a:cubicBezTo>
                  <a:cubicBezTo>
                    <a:pt x="17" y="4"/>
                    <a:pt x="35" y="1"/>
                    <a:pt x="35" y="1"/>
                  </a:cubicBezTo>
                  <a:close/>
                </a:path>
              </a:pathLst>
            </a:custGeom>
            <a:solidFill>
              <a:srgbClr val="56548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1" name="îŝḷîḋè">
              <a:extLst>
                <a:ext uri="{FF2B5EF4-FFF2-40B4-BE49-F238E27FC236}">
                  <a16:creationId xmlns:a16="http://schemas.microsoft.com/office/drawing/2014/main" id="{7639D0D1-6EFB-BD4E-B68B-BBE9BF70B941}"/>
                </a:ext>
              </a:extLst>
            </p:cNvPr>
            <p:cNvSpPr/>
            <p:nvPr/>
          </p:nvSpPr>
          <p:spPr bwMode="auto">
            <a:xfrm>
              <a:off x="4085078" y="5597715"/>
              <a:ext cx="251366" cy="106417"/>
            </a:xfrm>
            <a:custGeom>
              <a:avLst/>
              <a:gdLst>
                <a:gd name="T0" fmla="*/ 65 w 66"/>
                <a:gd name="T1" fmla="*/ 20 h 28"/>
                <a:gd name="T2" fmla="*/ 2 w 66"/>
                <a:gd name="T3" fmla="*/ 20 h 28"/>
                <a:gd name="T4" fmla="*/ 0 w 66"/>
                <a:gd name="T5" fmla="*/ 3 h 28"/>
                <a:gd name="T6" fmla="*/ 33 w 66"/>
                <a:gd name="T7" fmla="*/ 1 h 28"/>
                <a:gd name="T8" fmla="*/ 33 w 66"/>
                <a:gd name="T9" fmla="*/ 0 h 28"/>
                <a:gd name="T10" fmla="*/ 65 w 66"/>
                <a:gd name="T11" fmla="*/ 20 h 28"/>
              </a:gdLst>
              <a:ahLst/>
              <a:cxnLst>
                <a:cxn ang="0">
                  <a:pos x="T0" y="T1"/>
                </a:cxn>
                <a:cxn ang="0">
                  <a:pos x="T2" y="T3"/>
                </a:cxn>
                <a:cxn ang="0">
                  <a:pos x="T4" y="T5"/>
                </a:cxn>
                <a:cxn ang="0">
                  <a:pos x="T6" y="T7"/>
                </a:cxn>
                <a:cxn ang="0">
                  <a:pos x="T8" y="T9"/>
                </a:cxn>
                <a:cxn ang="0">
                  <a:pos x="T10" y="T11"/>
                </a:cxn>
              </a:cxnLst>
              <a:rect l="0" t="0" r="r" b="b"/>
              <a:pathLst>
                <a:path w="66" h="28">
                  <a:moveTo>
                    <a:pt x="65" y="20"/>
                  </a:moveTo>
                  <a:cubicBezTo>
                    <a:pt x="66" y="28"/>
                    <a:pt x="2" y="20"/>
                    <a:pt x="2" y="20"/>
                  </a:cubicBezTo>
                  <a:cubicBezTo>
                    <a:pt x="2" y="20"/>
                    <a:pt x="1" y="13"/>
                    <a:pt x="0" y="3"/>
                  </a:cubicBezTo>
                  <a:cubicBezTo>
                    <a:pt x="17" y="6"/>
                    <a:pt x="33" y="1"/>
                    <a:pt x="33" y="1"/>
                  </a:cubicBezTo>
                  <a:cubicBezTo>
                    <a:pt x="33" y="0"/>
                    <a:pt x="33" y="0"/>
                    <a:pt x="33" y="0"/>
                  </a:cubicBezTo>
                  <a:cubicBezTo>
                    <a:pt x="38" y="3"/>
                    <a:pt x="64" y="13"/>
                    <a:pt x="65" y="20"/>
                  </a:cubicBezTo>
                  <a:close/>
                </a:path>
              </a:pathLst>
            </a:custGeom>
            <a:solidFill>
              <a:srgbClr val="56548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2" name="íšļïdé">
              <a:extLst>
                <a:ext uri="{FF2B5EF4-FFF2-40B4-BE49-F238E27FC236}">
                  <a16:creationId xmlns:a16="http://schemas.microsoft.com/office/drawing/2014/main" id="{604260EE-25E1-9A66-843D-450E2EFDDF94}"/>
                </a:ext>
              </a:extLst>
            </p:cNvPr>
            <p:cNvSpPr/>
            <p:nvPr/>
          </p:nvSpPr>
          <p:spPr bwMode="auto">
            <a:xfrm>
              <a:off x="3360338" y="4260158"/>
              <a:ext cx="477044" cy="1337558"/>
            </a:xfrm>
            <a:custGeom>
              <a:avLst/>
              <a:gdLst>
                <a:gd name="T0" fmla="*/ 125 w 125"/>
                <a:gd name="T1" fmla="*/ 76 h 351"/>
                <a:gd name="T2" fmla="*/ 125 w 125"/>
                <a:gd name="T3" fmla="*/ 77 h 351"/>
                <a:gd name="T4" fmla="*/ 30 w 125"/>
                <a:gd name="T5" fmla="*/ 348 h 351"/>
                <a:gd name="T6" fmla="*/ 0 w 125"/>
                <a:gd name="T7" fmla="*/ 347 h 351"/>
                <a:gd name="T8" fmla="*/ 60 w 125"/>
                <a:gd name="T9" fmla="*/ 148 h 351"/>
                <a:gd name="T10" fmla="*/ 85 w 125"/>
                <a:gd name="T11" fmla="*/ 0 h 351"/>
                <a:gd name="T12" fmla="*/ 114 w 125"/>
                <a:gd name="T13" fmla="*/ 57 h 351"/>
                <a:gd name="T14" fmla="*/ 125 w 125"/>
                <a:gd name="T15" fmla="*/ 76 h 3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351">
                  <a:moveTo>
                    <a:pt x="125" y="76"/>
                  </a:moveTo>
                  <a:cubicBezTo>
                    <a:pt x="125" y="77"/>
                    <a:pt x="125" y="77"/>
                    <a:pt x="125" y="77"/>
                  </a:cubicBezTo>
                  <a:cubicBezTo>
                    <a:pt x="121" y="173"/>
                    <a:pt x="28" y="338"/>
                    <a:pt x="30" y="348"/>
                  </a:cubicBezTo>
                  <a:cubicBezTo>
                    <a:pt x="30" y="348"/>
                    <a:pt x="12" y="351"/>
                    <a:pt x="0" y="347"/>
                  </a:cubicBezTo>
                  <a:cubicBezTo>
                    <a:pt x="15" y="296"/>
                    <a:pt x="57" y="158"/>
                    <a:pt x="60" y="148"/>
                  </a:cubicBezTo>
                  <a:cubicBezTo>
                    <a:pt x="63" y="137"/>
                    <a:pt x="84" y="5"/>
                    <a:pt x="85" y="0"/>
                  </a:cubicBezTo>
                  <a:cubicBezTo>
                    <a:pt x="86" y="6"/>
                    <a:pt x="92" y="23"/>
                    <a:pt x="114" y="57"/>
                  </a:cubicBezTo>
                  <a:cubicBezTo>
                    <a:pt x="118" y="64"/>
                    <a:pt x="122" y="70"/>
                    <a:pt x="125" y="76"/>
                  </a:cubicBezTo>
                  <a:close/>
                </a:path>
              </a:pathLst>
            </a:custGeom>
            <a:solidFill>
              <a:srgbClr val="112B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3" name="íŝ1ïďe">
              <a:extLst>
                <a:ext uri="{FF2B5EF4-FFF2-40B4-BE49-F238E27FC236}">
                  <a16:creationId xmlns:a16="http://schemas.microsoft.com/office/drawing/2014/main" id="{D90CAEC2-5E3F-ADA6-9B9F-6F8A9A685330}"/>
                </a:ext>
              </a:extLst>
            </p:cNvPr>
            <p:cNvSpPr/>
            <p:nvPr/>
          </p:nvSpPr>
          <p:spPr bwMode="auto">
            <a:xfrm>
              <a:off x="3679590" y="4236305"/>
              <a:ext cx="530253" cy="1383427"/>
            </a:xfrm>
            <a:custGeom>
              <a:avLst/>
              <a:gdLst>
                <a:gd name="T0" fmla="*/ 138 w 139"/>
                <a:gd name="T1" fmla="*/ 356 h 363"/>
                <a:gd name="T2" fmla="*/ 139 w 139"/>
                <a:gd name="T3" fmla="*/ 357 h 363"/>
                <a:gd name="T4" fmla="*/ 139 w 139"/>
                <a:gd name="T5" fmla="*/ 358 h 363"/>
                <a:gd name="T6" fmla="*/ 106 w 139"/>
                <a:gd name="T7" fmla="*/ 360 h 363"/>
                <a:gd name="T8" fmla="*/ 81 w 139"/>
                <a:gd name="T9" fmla="*/ 156 h 363"/>
                <a:gd name="T10" fmla="*/ 41 w 139"/>
                <a:gd name="T11" fmla="*/ 82 h 363"/>
                <a:gd name="T12" fmla="*/ 30 w 139"/>
                <a:gd name="T13" fmla="*/ 63 h 363"/>
                <a:gd name="T14" fmla="*/ 1 w 139"/>
                <a:gd name="T15" fmla="*/ 6 h 363"/>
                <a:gd name="T16" fmla="*/ 0 w 139"/>
                <a:gd name="T17" fmla="*/ 2 h 363"/>
                <a:gd name="T18" fmla="*/ 75 w 139"/>
                <a:gd name="T19" fmla="*/ 0 h 363"/>
                <a:gd name="T20" fmla="*/ 125 w 139"/>
                <a:gd name="T21" fmla="*/ 144 h 363"/>
                <a:gd name="T22" fmla="*/ 138 w 139"/>
                <a:gd name="T23" fmla="*/ 356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363">
                  <a:moveTo>
                    <a:pt x="138" y="356"/>
                  </a:moveTo>
                  <a:cubicBezTo>
                    <a:pt x="139" y="357"/>
                    <a:pt x="139" y="357"/>
                    <a:pt x="139" y="357"/>
                  </a:cubicBezTo>
                  <a:cubicBezTo>
                    <a:pt x="139" y="358"/>
                    <a:pt x="139" y="358"/>
                    <a:pt x="139" y="358"/>
                  </a:cubicBezTo>
                  <a:cubicBezTo>
                    <a:pt x="139" y="358"/>
                    <a:pt x="123" y="363"/>
                    <a:pt x="106" y="360"/>
                  </a:cubicBezTo>
                  <a:cubicBezTo>
                    <a:pt x="100" y="311"/>
                    <a:pt x="84" y="168"/>
                    <a:pt x="81" y="156"/>
                  </a:cubicBezTo>
                  <a:cubicBezTo>
                    <a:pt x="78" y="143"/>
                    <a:pt x="65" y="120"/>
                    <a:pt x="41" y="82"/>
                  </a:cubicBezTo>
                  <a:cubicBezTo>
                    <a:pt x="38" y="76"/>
                    <a:pt x="34" y="70"/>
                    <a:pt x="30" y="63"/>
                  </a:cubicBezTo>
                  <a:cubicBezTo>
                    <a:pt x="8" y="29"/>
                    <a:pt x="2" y="12"/>
                    <a:pt x="1" y="6"/>
                  </a:cubicBezTo>
                  <a:cubicBezTo>
                    <a:pt x="0" y="3"/>
                    <a:pt x="0" y="2"/>
                    <a:pt x="0" y="2"/>
                  </a:cubicBezTo>
                  <a:cubicBezTo>
                    <a:pt x="16" y="4"/>
                    <a:pt x="60" y="3"/>
                    <a:pt x="75" y="0"/>
                  </a:cubicBezTo>
                  <a:cubicBezTo>
                    <a:pt x="102" y="57"/>
                    <a:pt x="118" y="120"/>
                    <a:pt x="125" y="144"/>
                  </a:cubicBezTo>
                  <a:cubicBezTo>
                    <a:pt x="133" y="168"/>
                    <a:pt x="137" y="354"/>
                    <a:pt x="138" y="356"/>
                  </a:cubicBezTo>
                  <a:close/>
                </a:path>
              </a:pathLst>
            </a:custGeom>
            <a:solidFill>
              <a:srgbClr val="112B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4" name="íṣľïḑê">
              <a:extLst>
                <a:ext uri="{FF2B5EF4-FFF2-40B4-BE49-F238E27FC236}">
                  <a16:creationId xmlns:a16="http://schemas.microsoft.com/office/drawing/2014/main" id="{047812DF-152E-8B8F-5BBF-A5057FABD3A6}"/>
                </a:ext>
              </a:extLst>
            </p:cNvPr>
            <p:cNvSpPr/>
            <p:nvPr/>
          </p:nvSpPr>
          <p:spPr bwMode="auto">
            <a:xfrm>
              <a:off x="3798852" y="3181305"/>
              <a:ext cx="216504" cy="205496"/>
            </a:xfrm>
            <a:custGeom>
              <a:avLst/>
              <a:gdLst>
                <a:gd name="T0" fmla="*/ 27 w 57"/>
                <a:gd name="T1" fmla="*/ 24 h 54"/>
                <a:gd name="T2" fmla="*/ 28 w 57"/>
                <a:gd name="T3" fmla="*/ 14 h 54"/>
                <a:gd name="T4" fmla="*/ 34 w 57"/>
                <a:gd name="T5" fmla="*/ 11 h 54"/>
                <a:gd name="T6" fmla="*/ 38 w 57"/>
                <a:gd name="T7" fmla="*/ 1 h 54"/>
                <a:gd name="T8" fmla="*/ 54 w 57"/>
                <a:gd name="T9" fmla="*/ 2 h 54"/>
                <a:gd name="T10" fmla="*/ 45 w 57"/>
                <a:gd name="T11" fmla="*/ 44 h 54"/>
                <a:gd name="T12" fmla="*/ 33 w 57"/>
                <a:gd name="T13" fmla="*/ 44 h 54"/>
                <a:gd name="T14" fmla="*/ 31 w 57"/>
                <a:gd name="T15" fmla="*/ 53 h 54"/>
                <a:gd name="T16" fmla="*/ 1 w 57"/>
                <a:gd name="T17" fmla="*/ 52 h 54"/>
                <a:gd name="T18" fmla="*/ 0 w 57"/>
                <a:gd name="T19" fmla="*/ 52 h 54"/>
                <a:gd name="T20" fmla="*/ 1 w 57"/>
                <a:gd name="T21" fmla="*/ 43 h 54"/>
                <a:gd name="T22" fmla="*/ 2 w 57"/>
                <a:gd name="T23" fmla="*/ 43 h 54"/>
                <a:gd name="T24" fmla="*/ 14 w 57"/>
                <a:gd name="T25" fmla="*/ 25 h 54"/>
                <a:gd name="T26" fmla="*/ 14 w 57"/>
                <a:gd name="T27" fmla="*/ 25 h 54"/>
                <a:gd name="T28" fmla="*/ 17 w 57"/>
                <a:gd name="T29" fmla="*/ 13 h 54"/>
                <a:gd name="T30" fmla="*/ 27 w 57"/>
                <a:gd name="T31" fmla="*/ 2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7" h="54">
                  <a:moveTo>
                    <a:pt x="27" y="24"/>
                  </a:moveTo>
                  <a:cubicBezTo>
                    <a:pt x="30" y="24"/>
                    <a:pt x="28" y="17"/>
                    <a:pt x="28" y="14"/>
                  </a:cubicBezTo>
                  <a:cubicBezTo>
                    <a:pt x="28" y="12"/>
                    <a:pt x="32" y="12"/>
                    <a:pt x="34" y="11"/>
                  </a:cubicBezTo>
                  <a:cubicBezTo>
                    <a:pt x="36" y="9"/>
                    <a:pt x="36" y="3"/>
                    <a:pt x="38" y="1"/>
                  </a:cubicBezTo>
                  <a:cubicBezTo>
                    <a:pt x="40" y="0"/>
                    <a:pt x="54" y="2"/>
                    <a:pt x="54" y="2"/>
                  </a:cubicBezTo>
                  <a:cubicBezTo>
                    <a:pt x="57" y="21"/>
                    <a:pt x="47" y="42"/>
                    <a:pt x="45" y="44"/>
                  </a:cubicBezTo>
                  <a:cubicBezTo>
                    <a:pt x="42" y="46"/>
                    <a:pt x="35" y="43"/>
                    <a:pt x="33" y="44"/>
                  </a:cubicBezTo>
                  <a:cubicBezTo>
                    <a:pt x="31" y="45"/>
                    <a:pt x="31" y="53"/>
                    <a:pt x="31" y="53"/>
                  </a:cubicBezTo>
                  <a:cubicBezTo>
                    <a:pt x="31" y="53"/>
                    <a:pt x="10" y="54"/>
                    <a:pt x="1" y="52"/>
                  </a:cubicBezTo>
                  <a:cubicBezTo>
                    <a:pt x="0" y="52"/>
                    <a:pt x="0" y="52"/>
                    <a:pt x="0" y="52"/>
                  </a:cubicBezTo>
                  <a:cubicBezTo>
                    <a:pt x="1" y="49"/>
                    <a:pt x="1" y="46"/>
                    <a:pt x="1" y="43"/>
                  </a:cubicBezTo>
                  <a:cubicBezTo>
                    <a:pt x="2" y="43"/>
                    <a:pt x="2" y="43"/>
                    <a:pt x="2" y="43"/>
                  </a:cubicBezTo>
                  <a:cubicBezTo>
                    <a:pt x="8" y="38"/>
                    <a:pt x="14" y="25"/>
                    <a:pt x="14" y="25"/>
                  </a:cubicBezTo>
                  <a:cubicBezTo>
                    <a:pt x="14" y="25"/>
                    <a:pt x="14" y="25"/>
                    <a:pt x="14" y="25"/>
                  </a:cubicBezTo>
                  <a:cubicBezTo>
                    <a:pt x="11" y="20"/>
                    <a:pt x="14" y="15"/>
                    <a:pt x="17" y="13"/>
                  </a:cubicBezTo>
                  <a:cubicBezTo>
                    <a:pt x="22" y="11"/>
                    <a:pt x="24" y="25"/>
                    <a:pt x="27" y="24"/>
                  </a:cubicBez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5" name="îṩļiḓe">
              <a:extLst>
                <a:ext uri="{FF2B5EF4-FFF2-40B4-BE49-F238E27FC236}">
                  <a16:creationId xmlns:a16="http://schemas.microsoft.com/office/drawing/2014/main" id="{CC4A3CD6-2C37-E408-2F60-210D9507E584}"/>
                </a:ext>
              </a:extLst>
            </p:cNvPr>
            <p:cNvSpPr/>
            <p:nvPr/>
          </p:nvSpPr>
          <p:spPr bwMode="auto">
            <a:xfrm>
              <a:off x="4072234" y="3493218"/>
              <a:ext cx="656852" cy="293565"/>
            </a:xfrm>
            <a:custGeom>
              <a:avLst/>
              <a:gdLst>
                <a:gd name="T0" fmla="*/ 145 w 172"/>
                <a:gd name="T1" fmla="*/ 15 h 77"/>
                <a:gd name="T2" fmla="*/ 170 w 172"/>
                <a:gd name="T3" fmla="*/ 10 h 77"/>
                <a:gd name="T4" fmla="*/ 162 w 172"/>
                <a:gd name="T5" fmla="*/ 29 h 77"/>
                <a:gd name="T6" fmla="*/ 135 w 172"/>
                <a:gd name="T7" fmla="*/ 34 h 77"/>
                <a:gd name="T8" fmla="*/ 41 w 172"/>
                <a:gd name="T9" fmla="*/ 76 h 77"/>
                <a:gd name="T10" fmla="*/ 0 w 172"/>
                <a:gd name="T11" fmla="*/ 51 h 77"/>
                <a:gd name="T12" fmla="*/ 17 w 172"/>
                <a:gd name="T13" fmla="*/ 26 h 77"/>
                <a:gd name="T14" fmla="*/ 39 w 172"/>
                <a:gd name="T15" fmla="*/ 41 h 77"/>
                <a:gd name="T16" fmla="*/ 131 w 172"/>
                <a:gd name="T17" fmla="*/ 21 h 77"/>
                <a:gd name="T18" fmla="*/ 136 w 172"/>
                <a:gd name="T19" fmla="*/ 6 h 77"/>
                <a:gd name="T20" fmla="*/ 149 w 172"/>
                <a:gd name="T21" fmla="*/ 2 h 77"/>
                <a:gd name="T22" fmla="*/ 145 w 172"/>
                <a:gd name="T23" fmla="*/ 1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2" h="77">
                  <a:moveTo>
                    <a:pt x="145" y="15"/>
                  </a:moveTo>
                  <a:cubicBezTo>
                    <a:pt x="147" y="18"/>
                    <a:pt x="168" y="3"/>
                    <a:pt x="170" y="10"/>
                  </a:cubicBezTo>
                  <a:cubicBezTo>
                    <a:pt x="172" y="17"/>
                    <a:pt x="169" y="26"/>
                    <a:pt x="162" y="29"/>
                  </a:cubicBezTo>
                  <a:cubicBezTo>
                    <a:pt x="154" y="32"/>
                    <a:pt x="139" y="34"/>
                    <a:pt x="135" y="34"/>
                  </a:cubicBezTo>
                  <a:cubicBezTo>
                    <a:pt x="131" y="34"/>
                    <a:pt x="57" y="75"/>
                    <a:pt x="41" y="76"/>
                  </a:cubicBezTo>
                  <a:cubicBezTo>
                    <a:pt x="26" y="77"/>
                    <a:pt x="0" y="51"/>
                    <a:pt x="0" y="51"/>
                  </a:cubicBezTo>
                  <a:cubicBezTo>
                    <a:pt x="17" y="26"/>
                    <a:pt x="17" y="26"/>
                    <a:pt x="17" y="26"/>
                  </a:cubicBezTo>
                  <a:cubicBezTo>
                    <a:pt x="40" y="42"/>
                    <a:pt x="37" y="40"/>
                    <a:pt x="39" y="41"/>
                  </a:cubicBezTo>
                  <a:cubicBezTo>
                    <a:pt x="44" y="42"/>
                    <a:pt x="131" y="21"/>
                    <a:pt x="131" y="21"/>
                  </a:cubicBezTo>
                  <a:cubicBezTo>
                    <a:pt x="131" y="21"/>
                    <a:pt x="132" y="10"/>
                    <a:pt x="136" y="6"/>
                  </a:cubicBezTo>
                  <a:cubicBezTo>
                    <a:pt x="141" y="2"/>
                    <a:pt x="147" y="0"/>
                    <a:pt x="149" y="2"/>
                  </a:cubicBezTo>
                  <a:cubicBezTo>
                    <a:pt x="150" y="5"/>
                    <a:pt x="142" y="12"/>
                    <a:pt x="145" y="15"/>
                  </a:cubicBez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6" name="íṧ1íḍe">
              <a:extLst>
                <a:ext uri="{FF2B5EF4-FFF2-40B4-BE49-F238E27FC236}">
                  <a16:creationId xmlns:a16="http://schemas.microsoft.com/office/drawing/2014/main" id="{8813F4AE-2EE2-6E27-2DF2-8AA35CE4A5E7}"/>
                </a:ext>
              </a:extLst>
            </p:cNvPr>
            <p:cNvSpPr/>
            <p:nvPr/>
          </p:nvSpPr>
          <p:spPr bwMode="auto">
            <a:xfrm>
              <a:off x="3778668" y="3364784"/>
              <a:ext cx="359618" cy="333931"/>
            </a:xfrm>
            <a:custGeom>
              <a:avLst/>
              <a:gdLst>
                <a:gd name="T0" fmla="*/ 59 w 94"/>
                <a:gd name="T1" fmla="*/ 34 h 88"/>
                <a:gd name="T2" fmla="*/ 54 w 94"/>
                <a:gd name="T3" fmla="*/ 30 h 88"/>
                <a:gd name="T4" fmla="*/ 38 w 94"/>
                <a:gd name="T5" fmla="*/ 19 h 88"/>
                <a:gd name="T6" fmla="*/ 7 w 94"/>
                <a:gd name="T7" fmla="*/ 13 h 88"/>
                <a:gd name="T8" fmla="*/ 22 w 94"/>
                <a:gd name="T9" fmla="*/ 47 h 88"/>
                <a:gd name="T10" fmla="*/ 59 w 94"/>
                <a:gd name="T11" fmla="*/ 76 h 88"/>
                <a:gd name="T12" fmla="*/ 74 w 94"/>
                <a:gd name="T13" fmla="*/ 88 h 88"/>
                <a:gd name="T14" fmla="*/ 77 w 94"/>
                <a:gd name="T15" fmla="*/ 85 h 88"/>
                <a:gd name="T16" fmla="*/ 94 w 94"/>
                <a:gd name="T17" fmla="*/ 60 h 88"/>
                <a:gd name="T18" fmla="*/ 59 w 94"/>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88">
                  <a:moveTo>
                    <a:pt x="59" y="34"/>
                  </a:moveTo>
                  <a:cubicBezTo>
                    <a:pt x="57" y="33"/>
                    <a:pt x="55" y="31"/>
                    <a:pt x="54" y="30"/>
                  </a:cubicBezTo>
                  <a:cubicBezTo>
                    <a:pt x="44" y="23"/>
                    <a:pt x="38" y="19"/>
                    <a:pt x="38" y="19"/>
                  </a:cubicBezTo>
                  <a:cubicBezTo>
                    <a:pt x="38" y="19"/>
                    <a:pt x="14" y="0"/>
                    <a:pt x="7" y="13"/>
                  </a:cubicBezTo>
                  <a:cubicBezTo>
                    <a:pt x="0" y="26"/>
                    <a:pt x="13" y="39"/>
                    <a:pt x="22" y="47"/>
                  </a:cubicBezTo>
                  <a:cubicBezTo>
                    <a:pt x="26" y="51"/>
                    <a:pt x="43" y="64"/>
                    <a:pt x="59" y="76"/>
                  </a:cubicBezTo>
                  <a:cubicBezTo>
                    <a:pt x="74" y="88"/>
                    <a:pt x="74" y="88"/>
                    <a:pt x="74" y="88"/>
                  </a:cubicBezTo>
                  <a:cubicBezTo>
                    <a:pt x="77" y="85"/>
                    <a:pt x="77" y="85"/>
                    <a:pt x="77" y="85"/>
                  </a:cubicBezTo>
                  <a:cubicBezTo>
                    <a:pt x="94" y="60"/>
                    <a:pt x="94" y="60"/>
                    <a:pt x="94" y="60"/>
                  </a:cubicBezTo>
                  <a:cubicBezTo>
                    <a:pt x="78" y="48"/>
                    <a:pt x="73" y="44"/>
                    <a:pt x="59" y="34"/>
                  </a:cubicBezTo>
                  <a:close/>
                </a:path>
              </a:pathLst>
            </a:custGeom>
            <a:solidFill>
              <a:srgbClr val="EDBF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7" name="iŝḻide">
              <a:extLst>
                <a:ext uri="{FF2B5EF4-FFF2-40B4-BE49-F238E27FC236}">
                  <a16:creationId xmlns:a16="http://schemas.microsoft.com/office/drawing/2014/main" id="{22D548FB-A21D-3EC0-012F-AFD62E1AC7AB}"/>
                </a:ext>
              </a:extLst>
            </p:cNvPr>
            <p:cNvSpPr/>
            <p:nvPr/>
          </p:nvSpPr>
          <p:spPr bwMode="auto">
            <a:xfrm>
              <a:off x="7965644" y="4153741"/>
              <a:ext cx="451357" cy="354114"/>
            </a:xfrm>
            <a:custGeom>
              <a:avLst/>
              <a:gdLst>
                <a:gd name="T0" fmla="*/ 106 w 118"/>
                <a:gd name="T1" fmla="*/ 7 h 93"/>
                <a:gd name="T2" fmla="*/ 118 w 118"/>
                <a:gd name="T3" fmla="*/ 0 h 93"/>
                <a:gd name="T4" fmla="*/ 63 w 118"/>
                <a:gd name="T5" fmla="*/ 77 h 93"/>
                <a:gd name="T6" fmla="*/ 29 w 118"/>
                <a:gd name="T7" fmla="*/ 93 h 93"/>
                <a:gd name="T8" fmla="*/ 0 w 118"/>
                <a:gd name="T9" fmla="*/ 81 h 93"/>
                <a:gd name="T10" fmla="*/ 106 w 118"/>
                <a:gd name="T11" fmla="*/ 7 h 93"/>
              </a:gdLst>
              <a:ahLst/>
              <a:cxnLst>
                <a:cxn ang="0">
                  <a:pos x="T0" y="T1"/>
                </a:cxn>
                <a:cxn ang="0">
                  <a:pos x="T2" y="T3"/>
                </a:cxn>
                <a:cxn ang="0">
                  <a:pos x="T4" y="T5"/>
                </a:cxn>
                <a:cxn ang="0">
                  <a:pos x="T6" y="T7"/>
                </a:cxn>
                <a:cxn ang="0">
                  <a:pos x="T8" y="T9"/>
                </a:cxn>
                <a:cxn ang="0">
                  <a:pos x="T10" y="T11"/>
                </a:cxn>
              </a:cxnLst>
              <a:rect l="0" t="0" r="r" b="b"/>
              <a:pathLst>
                <a:path w="118" h="93">
                  <a:moveTo>
                    <a:pt x="106" y="7"/>
                  </a:moveTo>
                  <a:cubicBezTo>
                    <a:pt x="118" y="0"/>
                    <a:pt x="118" y="0"/>
                    <a:pt x="118" y="0"/>
                  </a:cubicBezTo>
                  <a:cubicBezTo>
                    <a:pt x="115" y="3"/>
                    <a:pt x="86" y="45"/>
                    <a:pt x="63" y="77"/>
                  </a:cubicBezTo>
                  <a:cubicBezTo>
                    <a:pt x="29" y="93"/>
                    <a:pt x="29" y="93"/>
                    <a:pt x="29" y="93"/>
                  </a:cubicBezTo>
                  <a:cubicBezTo>
                    <a:pt x="0" y="81"/>
                    <a:pt x="0" y="81"/>
                    <a:pt x="0" y="81"/>
                  </a:cubicBezTo>
                  <a:lnTo>
                    <a:pt x="106" y="7"/>
                  </a:lnTo>
                  <a:close/>
                </a:path>
              </a:pathLst>
            </a:custGeom>
            <a:solidFill>
              <a:srgbClr val="4B5CD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8" name="iṩ1iďè">
              <a:extLst>
                <a:ext uri="{FF2B5EF4-FFF2-40B4-BE49-F238E27FC236}">
                  <a16:creationId xmlns:a16="http://schemas.microsoft.com/office/drawing/2014/main" id="{57A53DBF-D7DA-BF3B-B668-EF02D2D380F6}"/>
                </a:ext>
              </a:extLst>
            </p:cNvPr>
            <p:cNvSpPr/>
            <p:nvPr/>
          </p:nvSpPr>
          <p:spPr bwMode="auto">
            <a:xfrm>
              <a:off x="7516123" y="4263828"/>
              <a:ext cx="416496" cy="236688"/>
            </a:xfrm>
            <a:custGeom>
              <a:avLst/>
              <a:gdLst>
                <a:gd name="T0" fmla="*/ 86 w 109"/>
                <a:gd name="T1" fmla="*/ 33 h 62"/>
                <a:gd name="T2" fmla="*/ 106 w 109"/>
                <a:gd name="T3" fmla="*/ 37 h 62"/>
                <a:gd name="T4" fmla="*/ 106 w 109"/>
                <a:gd name="T5" fmla="*/ 38 h 62"/>
                <a:gd name="T6" fmla="*/ 98 w 109"/>
                <a:gd name="T7" fmla="*/ 62 h 62"/>
                <a:gd name="T8" fmla="*/ 34 w 109"/>
                <a:gd name="T9" fmla="*/ 36 h 62"/>
                <a:gd name="T10" fmla="*/ 15 w 109"/>
                <a:gd name="T11" fmla="*/ 31 h 62"/>
                <a:gd name="T12" fmla="*/ 4 w 109"/>
                <a:gd name="T13" fmla="*/ 3 h 62"/>
                <a:gd name="T14" fmla="*/ 29 w 109"/>
                <a:gd name="T15" fmla="*/ 12 h 62"/>
                <a:gd name="T16" fmla="*/ 25 w 109"/>
                <a:gd name="T17" fmla="*/ 3 h 62"/>
                <a:gd name="T18" fmla="*/ 40 w 109"/>
                <a:gd name="T19" fmla="*/ 11 h 62"/>
                <a:gd name="T20" fmla="*/ 41 w 109"/>
                <a:gd name="T21" fmla="*/ 21 h 62"/>
                <a:gd name="T22" fmla="*/ 86 w 109"/>
                <a:gd name="T23" fmla="*/ 3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62">
                  <a:moveTo>
                    <a:pt x="86" y="33"/>
                  </a:moveTo>
                  <a:cubicBezTo>
                    <a:pt x="92" y="35"/>
                    <a:pt x="99" y="36"/>
                    <a:pt x="106" y="37"/>
                  </a:cubicBezTo>
                  <a:cubicBezTo>
                    <a:pt x="106" y="38"/>
                    <a:pt x="106" y="38"/>
                    <a:pt x="106" y="38"/>
                  </a:cubicBezTo>
                  <a:cubicBezTo>
                    <a:pt x="106" y="38"/>
                    <a:pt x="109" y="48"/>
                    <a:pt x="98" y="62"/>
                  </a:cubicBezTo>
                  <a:cubicBezTo>
                    <a:pt x="63" y="50"/>
                    <a:pt x="37" y="38"/>
                    <a:pt x="34" y="36"/>
                  </a:cubicBezTo>
                  <a:cubicBezTo>
                    <a:pt x="30" y="32"/>
                    <a:pt x="29" y="36"/>
                    <a:pt x="15" y="31"/>
                  </a:cubicBezTo>
                  <a:cubicBezTo>
                    <a:pt x="1" y="25"/>
                    <a:pt x="0" y="5"/>
                    <a:pt x="4" y="3"/>
                  </a:cubicBezTo>
                  <a:cubicBezTo>
                    <a:pt x="8" y="0"/>
                    <a:pt x="29" y="13"/>
                    <a:pt x="29" y="12"/>
                  </a:cubicBezTo>
                  <a:cubicBezTo>
                    <a:pt x="30" y="11"/>
                    <a:pt x="23" y="4"/>
                    <a:pt x="25" y="3"/>
                  </a:cubicBezTo>
                  <a:cubicBezTo>
                    <a:pt x="27" y="2"/>
                    <a:pt x="39" y="10"/>
                    <a:pt x="40" y="11"/>
                  </a:cubicBezTo>
                  <a:cubicBezTo>
                    <a:pt x="42" y="12"/>
                    <a:pt x="41" y="21"/>
                    <a:pt x="41" y="21"/>
                  </a:cubicBezTo>
                  <a:cubicBezTo>
                    <a:pt x="41" y="21"/>
                    <a:pt x="67" y="29"/>
                    <a:pt x="86" y="33"/>
                  </a:cubicBez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9" name="ïśľíďè">
              <a:extLst>
                <a:ext uri="{FF2B5EF4-FFF2-40B4-BE49-F238E27FC236}">
                  <a16:creationId xmlns:a16="http://schemas.microsoft.com/office/drawing/2014/main" id="{FA8CAAB7-A63B-1B70-627E-D118EA39DFB3}"/>
                </a:ext>
              </a:extLst>
            </p:cNvPr>
            <p:cNvSpPr/>
            <p:nvPr/>
          </p:nvSpPr>
          <p:spPr bwMode="auto">
            <a:xfrm>
              <a:off x="7844549" y="4388593"/>
              <a:ext cx="269714" cy="155957"/>
            </a:xfrm>
            <a:custGeom>
              <a:avLst/>
              <a:gdLst>
                <a:gd name="T0" fmla="*/ 71 w 71"/>
                <a:gd name="T1" fmla="*/ 26 h 41"/>
                <a:gd name="T2" fmla="*/ 35 w 71"/>
                <a:gd name="T3" fmla="*/ 37 h 41"/>
                <a:gd name="T4" fmla="*/ 0 w 71"/>
                <a:gd name="T5" fmla="*/ 25 h 41"/>
                <a:gd name="T6" fmla="*/ 9 w 71"/>
                <a:gd name="T7" fmla="*/ 0 h 41"/>
                <a:gd name="T8" fmla="*/ 69 w 71"/>
                <a:gd name="T9" fmla="*/ 18 h 41"/>
                <a:gd name="T10" fmla="*/ 71 w 71"/>
                <a:gd name="T11" fmla="*/ 26 h 41"/>
              </a:gdLst>
              <a:ahLst/>
              <a:cxnLst>
                <a:cxn ang="0">
                  <a:pos x="T0" y="T1"/>
                </a:cxn>
                <a:cxn ang="0">
                  <a:pos x="T2" y="T3"/>
                </a:cxn>
                <a:cxn ang="0">
                  <a:pos x="T4" y="T5"/>
                </a:cxn>
                <a:cxn ang="0">
                  <a:pos x="T6" y="T7"/>
                </a:cxn>
                <a:cxn ang="0">
                  <a:pos x="T8" y="T9"/>
                </a:cxn>
                <a:cxn ang="0">
                  <a:pos x="T10" y="T11"/>
                </a:cxn>
              </a:cxnLst>
              <a:rect l="0" t="0" r="r" b="b"/>
              <a:pathLst>
                <a:path w="71" h="41">
                  <a:moveTo>
                    <a:pt x="71" y="26"/>
                  </a:moveTo>
                  <a:cubicBezTo>
                    <a:pt x="57" y="34"/>
                    <a:pt x="48" y="41"/>
                    <a:pt x="35" y="37"/>
                  </a:cubicBezTo>
                  <a:cubicBezTo>
                    <a:pt x="4" y="27"/>
                    <a:pt x="0" y="25"/>
                    <a:pt x="0" y="25"/>
                  </a:cubicBezTo>
                  <a:cubicBezTo>
                    <a:pt x="9" y="0"/>
                    <a:pt x="9" y="0"/>
                    <a:pt x="9" y="0"/>
                  </a:cubicBezTo>
                  <a:cubicBezTo>
                    <a:pt x="69" y="18"/>
                    <a:pt x="69" y="18"/>
                    <a:pt x="69" y="18"/>
                  </a:cubicBezTo>
                  <a:lnTo>
                    <a:pt x="71" y="26"/>
                  </a:lnTo>
                  <a:close/>
                </a:path>
              </a:pathLst>
            </a:custGeom>
            <a:solidFill>
              <a:srgbClr val="4B5CD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0" name="iṥ1ïḓê">
              <a:extLst>
                <a:ext uri="{FF2B5EF4-FFF2-40B4-BE49-F238E27FC236}">
                  <a16:creationId xmlns:a16="http://schemas.microsoft.com/office/drawing/2014/main" id="{2C24DB13-F863-0BA6-3AD9-8BD0ED1F5D51}"/>
                </a:ext>
              </a:extLst>
            </p:cNvPr>
            <p:cNvSpPr/>
            <p:nvPr/>
          </p:nvSpPr>
          <p:spPr bwMode="auto">
            <a:xfrm>
              <a:off x="6914314" y="4359236"/>
              <a:ext cx="1036653" cy="1242149"/>
            </a:xfrm>
            <a:custGeom>
              <a:avLst/>
              <a:gdLst>
                <a:gd name="T0" fmla="*/ 0 w 272"/>
                <a:gd name="T1" fmla="*/ 272 h 326"/>
                <a:gd name="T2" fmla="*/ 212 w 272"/>
                <a:gd name="T3" fmla="*/ 0 h 326"/>
                <a:gd name="T4" fmla="*/ 261 w 272"/>
                <a:gd name="T5" fmla="*/ 13 h 326"/>
                <a:gd name="T6" fmla="*/ 272 w 272"/>
                <a:gd name="T7" fmla="*/ 15 h 326"/>
                <a:gd name="T8" fmla="*/ 28 w 272"/>
                <a:gd name="T9" fmla="*/ 326 h 326"/>
                <a:gd name="T10" fmla="*/ 22 w 272"/>
                <a:gd name="T11" fmla="*/ 315 h 326"/>
                <a:gd name="T12" fmla="*/ 0 w 272"/>
                <a:gd name="T13" fmla="*/ 272 h 326"/>
              </a:gdLst>
              <a:ahLst/>
              <a:cxnLst>
                <a:cxn ang="0">
                  <a:pos x="T0" y="T1"/>
                </a:cxn>
                <a:cxn ang="0">
                  <a:pos x="T2" y="T3"/>
                </a:cxn>
                <a:cxn ang="0">
                  <a:pos x="T4" y="T5"/>
                </a:cxn>
                <a:cxn ang="0">
                  <a:pos x="T6" y="T7"/>
                </a:cxn>
                <a:cxn ang="0">
                  <a:pos x="T8" y="T9"/>
                </a:cxn>
                <a:cxn ang="0">
                  <a:pos x="T10" y="T11"/>
                </a:cxn>
                <a:cxn ang="0">
                  <a:pos x="T12" y="T13"/>
                </a:cxn>
              </a:cxnLst>
              <a:rect l="0" t="0" r="r" b="b"/>
              <a:pathLst>
                <a:path w="272" h="326">
                  <a:moveTo>
                    <a:pt x="0" y="272"/>
                  </a:moveTo>
                  <a:cubicBezTo>
                    <a:pt x="102" y="210"/>
                    <a:pt x="177" y="113"/>
                    <a:pt x="212" y="0"/>
                  </a:cubicBezTo>
                  <a:cubicBezTo>
                    <a:pt x="261" y="13"/>
                    <a:pt x="261" y="13"/>
                    <a:pt x="261" y="13"/>
                  </a:cubicBezTo>
                  <a:cubicBezTo>
                    <a:pt x="272" y="15"/>
                    <a:pt x="272" y="15"/>
                    <a:pt x="272" y="15"/>
                  </a:cubicBezTo>
                  <a:cubicBezTo>
                    <a:pt x="232" y="144"/>
                    <a:pt x="146" y="256"/>
                    <a:pt x="28" y="326"/>
                  </a:cubicBezTo>
                  <a:cubicBezTo>
                    <a:pt x="22" y="315"/>
                    <a:pt x="22" y="315"/>
                    <a:pt x="22" y="315"/>
                  </a:cubicBezTo>
                  <a:lnTo>
                    <a:pt x="0" y="272"/>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1" name="ïṡ1íḑè">
              <a:extLst>
                <a:ext uri="{FF2B5EF4-FFF2-40B4-BE49-F238E27FC236}">
                  <a16:creationId xmlns:a16="http://schemas.microsoft.com/office/drawing/2014/main" id="{A9B573C3-9EE9-B1D9-D5B3-588F9573B727}"/>
                </a:ext>
              </a:extLst>
            </p:cNvPr>
            <p:cNvSpPr/>
            <p:nvPr/>
          </p:nvSpPr>
          <p:spPr bwMode="auto">
            <a:xfrm>
              <a:off x="6178565" y="3973932"/>
              <a:ext cx="1543053" cy="1421958"/>
            </a:xfrm>
            <a:custGeom>
              <a:avLst/>
              <a:gdLst>
                <a:gd name="T0" fmla="*/ 402 w 405"/>
                <a:gd name="T1" fmla="*/ 101 h 373"/>
                <a:gd name="T2" fmla="*/ 405 w 405"/>
                <a:gd name="T3" fmla="*/ 101 h 373"/>
                <a:gd name="T4" fmla="*/ 193 w 405"/>
                <a:gd name="T5" fmla="*/ 373 h 373"/>
                <a:gd name="T6" fmla="*/ 191 w 405"/>
                <a:gd name="T7" fmla="*/ 368 h 373"/>
                <a:gd name="T8" fmla="*/ 0 w 405"/>
                <a:gd name="T9" fmla="*/ 0 h 373"/>
                <a:gd name="T10" fmla="*/ 402 w 405"/>
                <a:gd name="T11" fmla="*/ 101 h 373"/>
              </a:gdLst>
              <a:ahLst/>
              <a:cxnLst>
                <a:cxn ang="0">
                  <a:pos x="T0" y="T1"/>
                </a:cxn>
                <a:cxn ang="0">
                  <a:pos x="T2" y="T3"/>
                </a:cxn>
                <a:cxn ang="0">
                  <a:pos x="T4" y="T5"/>
                </a:cxn>
                <a:cxn ang="0">
                  <a:pos x="T6" y="T7"/>
                </a:cxn>
                <a:cxn ang="0">
                  <a:pos x="T8" y="T9"/>
                </a:cxn>
                <a:cxn ang="0">
                  <a:pos x="T10" y="T11"/>
                </a:cxn>
              </a:cxnLst>
              <a:rect l="0" t="0" r="r" b="b"/>
              <a:pathLst>
                <a:path w="405" h="373">
                  <a:moveTo>
                    <a:pt x="402" y="101"/>
                  </a:moveTo>
                  <a:cubicBezTo>
                    <a:pt x="405" y="101"/>
                    <a:pt x="405" y="101"/>
                    <a:pt x="405" y="101"/>
                  </a:cubicBezTo>
                  <a:cubicBezTo>
                    <a:pt x="370" y="214"/>
                    <a:pt x="295" y="311"/>
                    <a:pt x="193" y="373"/>
                  </a:cubicBezTo>
                  <a:cubicBezTo>
                    <a:pt x="191" y="368"/>
                    <a:pt x="191" y="368"/>
                    <a:pt x="191" y="368"/>
                  </a:cubicBezTo>
                  <a:cubicBezTo>
                    <a:pt x="0" y="0"/>
                    <a:pt x="0" y="0"/>
                    <a:pt x="0" y="0"/>
                  </a:cubicBezTo>
                  <a:lnTo>
                    <a:pt x="402" y="101"/>
                  </a:lnTo>
                  <a:close/>
                </a:path>
              </a:pathLst>
            </a:custGeom>
            <a:solidFill>
              <a:srgbClr val="56548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2" name="îşliḓe">
              <a:extLst>
                <a:ext uri="{FF2B5EF4-FFF2-40B4-BE49-F238E27FC236}">
                  <a16:creationId xmlns:a16="http://schemas.microsoft.com/office/drawing/2014/main" id="{23CEA801-0B2E-A47A-54B2-97240F80162A}"/>
                </a:ext>
              </a:extLst>
            </p:cNvPr>
            <p:cNvSpPr/>
            <p:nvPr/>
          </p:nvSpPr>
          <p:spPr bwMode="auto">
            <a:xfrm>
              <a:off x="6822575" y="4964715"/>
              <a:ext cx="216504" cy="251366"/>
            </a:xfrm>
            <a:custGeom>
              <a:avLst/>
              <a:gdLst>
                <a:gd name="T0" fmla="*/ 81 w 118"/>
                <a:gd name="T1" fmla="*/ 137 h 137"/>
                <a:gd name="T2" fmla="*/ 0 w 118"/>
                <a:gd name="T3" fmla="*/ 25 h 137"/>
                <a:gd name="T4" fmla="*/ 35 w 118"/>
                <a:gd name="T5" fmla="*/ 0 h 137"/>
                <a:gd name="T6" fmla="*/ 118 w 118"/>
                <a:gd name="T7" fmla="*/ 112 h 137"/>
                <a:gd name="T8" fmla="*/ 81 w 118"/>
                <a:gd name="T9" fmla="*/ 137 h 137"/>
              </a:gdLst>
              <a:ahLst/>
              <a:cxnLst>
                <a:cxn ang="0">
                  <a:pos x="T0" y="T1"/>
                </a:cxn>
                <a:cxn ang="0">
                  <a:pos x="T2" y="T3"/>
                </a:cxn>
                <a:cxn ang="0">
                  <a:pos x="T4" y="T5"/>
                </a:cxn>
                <a:cxn ang="0">
                  <a:pos x="T6" y="T7"/>
                </a:cxn>
                <a:cxn ang="0">
                  <a:pos x="T8" y="T9"/>
                </a:cxn>
              </a:cxnLst>
              <a:rect l="0" t="0" r="r" b="b"/>
              <a:pathLst>
                <a:path w="118" h="137">
                  <a:moveTo>
                    <a:pt x="81" y="137"/>
                  </a:moveTo>
                  <a:lnTo>
                    <a:pt x="0" y="25"/>
                  </a:lnTo>
                  <a:lnTo>
                    <a:pt x="35" y="0"/>
                  </a:lnTo>
                  <a:lnTo>
                    <a:pt x="118" y="112"/>
                  </a:lnTo>
                  <a:lnTo>
                    <a:pt x="81" y="137"/>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3" name="iśľíḓe">
              <a:extLst>
                <a:ext uri="{FF2B5EF4-FFF2-40B4-BE49-F238E27FC236}">
                  <a16:creationId xmlns:a16="http://schemas.microsoft.com/office/drawing/2014/main" id="{417F666D-329C-F926-1B94-4C87107C1EDA}"/>
                </a:ext>
              </a:extLst>
            </p:cNvPr>
            <p:cNvSpPr/>
            <p:nvPr/>
          </p:nvSpPr>
          <p:spPr bwMode="auto">
            <a:xfrm>
              <a:off x="7336314" y="4331714"/>
              <a:ext cx="264209" cy="176139"/>
            </a:xfrm>
            <a:custGeom>
              <a:avLst/>
              <a:gdLst>
                <a:gd name="T0" fmla="*/ 127 w 144"/>
                <a:gd name="T1" fmla="*/ 96 h 96"/>
                <a:gd name="T2" fmla="*/ 0 w 144"/>
                <a:gd name="T3" fmla="*/ 40 h 96"/>
                <a:gd name="T4" fmla="*/ 17 w 144"/>
                <a:gd name="T5" fmla="*/ 0 h 96"/>
                <a:gd name="T6" fmla="*/ 144 w 144"/>
                <a:gd name="T7" fmla="*/ 56 h 96"/>
                <a:gd name="T8" fmla="*/ 127 w 144"/>
                <a:gd name="T9" fmla="*/ 96 h 96"/>
              </a:gdLst>
              <a:ahLst/>
              <a:cxnLst>
                <a:cxn ang="0">
                  <a:pos x="T0" y="T1"/>
                </a:cxn>
                <a:cxn ang="0">
                  <a:pos x="T2" y="T3"/>
                </a:cxn>
                <a:cxn ang="0">
                  <a:pos x="T4" y="T5"/>
                </a:cxn>
                <a:cxn ang="0">
                  <a:pos x="T6" y="T7"/>
                </a:cxn>
                <a:cxn ang="0">
                  <a:pos x="T8" y="T9"/>
                </a:cxn>
              </a:cxnLst>
              <a:rect l="0" t="0" r="r" b="b"/>
              <a:pathLst>
                <a:path w="144" h="96">
                  <a:moveTo>
                    <a:pt x="127" y="96"/>
                  </a:moveTo>
                  <a:lnTo>
                    <a:pt x="0" y="40"/>
                  </a:lnTo>
                  <a:lnTo>
                    <a:pt x="17" y="0"/>
                  </a:lnTo>
                  <a:lnTo>
                    <a:pt x="144" y="56"/>
                  </a:lnTo>
                  <a:lnTo>
                    <a:pt x="127" y="96"/>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4" name="ïṥļidè">
              <a:extLst>
                <a:ext uri="{FF2B5EF4-FFF2-40B4-BE49-F238E27FC236}">
                  <a16:creationId xmlns:a16="http://schemas.microsoft.com/office/drawing/2014/main" id="{930AFC25-3295-8951-F946-0C8AA66B0242}"/>
                </a:ext>
              </a:extLst>
            </p:cNvPr>
            <p:cNvSpPr/>
            <p:nvPr/>
          </p:nvSpPr>
          <p:spPr bwMode="auto">
            <a:xfrm>
              <a:off x="6906975" y="4355567"/>
              <a:ext cx="831157" cy="1051332"/>
            </a:xfrm>
            <a:custGeom>
              <a:avLst/>
              <a:gdLst>
                <a:gd name="T0" fmla="*/ 4 w 218"/>
                <a:gd name="T1" fmla="*/ 276 h 276"/>
                <a:gd name="T2" fmla="*/ 0 w 218"/>
                <a:gd name="T3" fmla="*/ 270 h 276"/>
                <a:gd name="T4" fmla="*/ 210 w 218"/>
                <a:gd name="T5" fmla="*/ 0 h 276"/>
                <a:gd name="T6" fmla="*/ 218 w 218"/>
                <a:gd name="T7" fmla="*/ 3 h 276"/>
                <a:gd name="T8" fmla="*/ 4 w 218"/>
                <a:gd name="T9" fmla="*/ 276 h 276"/>
              </a:gdLst>
              <a:ahLst/>
              <a:cxnLst>
                <a:cxn ang="0">
                  <a:pos x="T0" y="T1"/>
                </a:cxn>
                <a:cxn ang="0">
                  <a:pos x="T2" y="T3"/>
                </a:cxn>
                <a:cxn ang="0">
                  <a:pos x="T4" y="T5"/>
                </a:cxn>
                <a:cxn ang="0">
                  <a:pos x="T6" y="T7"/>
                </a:cxn>
                <a:cxn ang="0">
                  <a:pos x="T8" y="T9"/>
                </a:cxn>
              </a:cxnLst>
              <a:rect l="0" t="0" r="r" b="b"/>
              <a:pathLst>
                <a:path w="218" h="276">
                  <a:moveTo>
                    <a:pt x="4" y="276"/>
                  </a:moveTo>
                  <a:cubicBezTo>
                    <a:pt x="0" y="270"/>
                    <a:pt x="0" y="270"/>
                    <a:pt x="0" y="270"/>
                  </a:cubicBezTo>
                  <a:cubicBezTo>
                    <a:pt x="100" y="208"/>
                    <a:pt x="175" y="113"/>
                    <a:pt x="210" y="0"/>
                  </a:cubicBezTo>
                  <a:cubicBezTo>
                    <a:pt x="218" y="3"/>
                    <a:pt x="218" y="3"/>
                    <a:pt x="218" y="3"/>
                  </a:cubicBezTo>
                  <a:cubicBezTo>
                    <a:pt x="182" y="117"/>
                    <a:pt x="106" y="214"/>
                    <a:pt x="4" y="276"/>
                  </a:cubicBezTo>
                  <a:close/>
                </a:path>
              </a:pathLst>
            </a:custGeom>
            <a:solidFill>
              <a:srgbClr val="4444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5" name="ïSḻîḋê">
              <a:extLst>
                <a:ext uri="{FF2B5EF4-FFF2-40B4-BE49-F238E27FC236}">
                  <a16:creationId xmlns:a16="http://schemas.microsoft.com/office/drawing/2014/main" id="{74B00E2D-3987-0D9C-CAC3-55B2FE8CE9EE}"/>
                </a:ext>
              </a:extLst>
            </p:cNvPr>
            <p:cNvSpPr/>
            <p:nvPr/>
          </p:nvSpPr>
          <p:spPr bwMode="auto">
            <a:xfrm>
              <a:off x="8969271" y="5485793"/>
              <a:ext cx="60548" cy="225679"/>
            </a:xfrm>
            <a:custGeom>
              <a:avLst/>
              <a:gdLst>
                <a:gd name="T0" fmla="*/ 10 w 16"/>
                <a:gd name="T1" fmla="*/ 0 h 59"/>
                <a:gd name="T2" fmla="*/ 6 w 16"/>
                <a:gd name="T3" fmla="*/ 59 h 59"/>
                <a:gd name="T4" fmla="*/ 0 w 16"/>
                <a:gd name="T5" fmla="*/ 54 h 59"/>
                <a:gd name="T6" fmla="*/ 1 w 16"/>
                <a:gd name="T7" fmla="*/ 54 h 59"/>
                <a:gd name="T8" fmla="*/ 2 w 16"/>
                <a:gd name="T9" fmla="*/ 1 h 59"/>
                <a:gd name="T10" fmla="*/ 2 w 16"/>
                <a:gd name="T11" fmla="*/ 1 h 59"/>
                <a:gd name="T12" fmla="*/ 10 w 1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16" h="59">
                  <a:moveTo>
                    <a:pt x="10" y="0"/>
                  </a:moveTo>
                  <a:cubicBezTo>
                    <a:pt x="10" y="0"/>
                    <a:pt x="16" y="58"/>
                    <a:pt x="6" y="59"/>
                  </a:cubicBezTo>
                  <a:cubicBezTo>
                    <a:pt x="4" y="59"/>
                    <a:pt x="2" y="57"/>
                    <a:pt x="0" y="54"/>
                  </a:cubicBezTo>
                  <a:cubicBezTo>
                    <a:pt x="1" y="54"/>
                    <a:pt x="1" y="54"/>
                    <a:pt x="1" y="54"/>
                  </a:cubicBezTo>
                  <a:cubicBezTo>
                    <a:pt x="6" y="33"/>
                    <a:pt x="2" y="1"/>
                    <a:pt x="2" y="1"/>
                  </a:cubicBezTo>
                  <a:cubicBezTo>
                    <a:pt x="2" y="1"/>
                    <a:pt x="2" y="1"/>
                    <a:pt x="2" y="1"/>
                  </a:cubicBezTo>
                  <a:cubicBezTo>
                    <a:pt x="7" y="0"/>
                    <a:pt x="10" y="0"/>
                    <a:pt x="10" y="0"/>
                  </a:cubicBezTo>
                  <a:close/>
                </a:path>
              </a:pathLst>
            </a:custGeom>
            <a:solidFill>
              <a:srgbClr val="FF85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6" name="iṡḻidê">
              <a:extLst>
                <a:ext uri="{FF2B5EF4-FFF2-40B4-BE49-F238E27FC236}">
                  <a16:creationId xmlns:a16="http://schemas.microsoft.com/office/drawing/2014/main" id="{0F49DD0D-45E8-0C1A-9D24-85A96E9358AC}"/>
                </a:ext>
              </a:extLst>
            </p:cNvPr>
            <p:cNvSpPr/>
            <p:nvPr/>
          </p:nvSpPr>
          <p:spPr bwMode="auto">
            <a:xfrm>
              <a:off x="7932618" y="4172088"/>
              <a:ext cx="728410" cy="724740"/>
            </a:xfrm>
            <a:custGeom>
              <a:avLst/>
              <a:gdLst>
                <a:gd name="T0" fmla="*/ 122 w 191"/>
                <a:gd name="T1" fmla="*/ 0 h 190"/>
                <a:gd name="T2" fmla="*/ 125 w 191"/>
                <a:gd name="T3" fmla="*/ 12 h 190"/>
                <a:gd name="T4" fmla="*/ 143 w 191"/>
                <a:gd name="T5" fmla="*/ 20 h 190"/>
                <a:gd name="T6" fmla="*/ 151 w 191"/>
                <a:gd name="T7" fmla="*/ 43 h 190"/>
                <a:gd name="T8" fmla="*/ 156 w 191"/>
                <a:gd name="T9" fmla="*/ 44 h 190"/>
                <a:gd name="T10" fmla="*/ 189 w 191"/>
                <a:gd name="T11" fmla="*/ 188 h 190"/>
                <a:gd name="T12" fmla="*/ 184 w 191"/>
                <a:gd name="T13" fmla="*/ 189 h 190"/>
                <a:gd name="T14" fmla="*/ 110 w 191"/>
                <a:gd name="T15" fmla="*/ 183 h 190"/>
                <a:gd name="T16" fmla="*/ 105 w 191"/>
                <a:gd name="T17" fmla="*/ 182 h 190"/>
                <a:gd name="T18" fmla="*/ 103 w 191"/>
                <a:gd name="T19" fmla="*/ 180 h 190"/>
                <a:gd name="T20" fmla="*/ 109 w 191"/>
                <a:gd name="T21" fmla="*/ 105 h 190"/>
                <a:gd name="T22" fmla="*/ 94 w 191"/>
                <a:gd name="T23" fmla="*/ 86 h 190"/>
                <a:gd name="T24" fmla="*/ 39 w 191"/>
                <a:gd name="T25" fmla="*/ 144 h 190"/>
                <a:gd name="T26" fmla="*/ 0 w 191"/>
                <a:gd name="T27" fmla="*/ 134 h 190"/>
                <a:gd name="T28" fmla="*/ 7 w 191"/>
                <a:gd name="T29" fmla="*/ 109 h 190"/>
                <a:gd name="T30" fmla="*/ 7 w 191"/>
                <a:gd name="T31" fmla="*/ 109 h 190"/>
                <a:gd name="T32" fmla="*/ 33 w 191"/>
                <a:gd name="T33" fmla="*/ 111 h 190"/>
                <a:gd name="T34" fmla="*/ 49 w 191"/>
                <a:gd name="T35" fmla="*/ 88 h 190"/>
                <a:gd name="T36" fmla="*/ 104 w 191"/>
                <a:gd name="T37" fmla="*/ 11 h 190"/>
                <a:gd name="T38" fmla="*/ 108 w 191"/>
                <a:gd name="T39" fmla="*/ 8 h 190"/>
                <a:gd name="T40" fmla="*/ 122 w 191"/>
                <a:gd name="T41"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1" h="190">
                  <a:moveTo>
                    <a:pt x="122" y="0"/>
                  </a:moveTo>
                  <a:cubicBezTo>
                    <a:pt x="123" y="4"/>
                    <a:pt x="123" y="8"/>
                    <a:pt x="125" y="12"/>
                  </a:cubicBezTo>
                  <a:cubicBezTo>
                    <a:pt x="129" y="18"/>
                    <a:pt x="140" y="13"/>
                    <a:pt x="143" y="20"/>
                  </a:cubicBezTo>
                  <a:cubicBezTo>
                    <a:pt x="145" y="27"/>
                    <a:pt x="140" y="37"/>
                    <a:pt x="151" y="43"/>
                  </a:cubicBezTo>
                  <a:cubicBezTo>
                    <a:pt x="153" y="44"/>
                    <a:pt x="154" y="44"/>
                    <a:pt x="156" y="44"/>
                  </a:cubicBezTo>
                  <a:cubicBezTo>
                    <a:pt x="182" y="89"/>
                    <a:pt x="191" y="183"/>
                    <a:pt x="189" y="188"/>
                  </a:cubicBezTo>
                  <a:cubicBezTo>
                    <a:pt x="188" y="188"/>
                    <a:pt x="187" y="189"/>
                    <a:pt x="184" y="189"/>
                  </a:cubicBezTo>
                  <a:cubicBezTo>
                    <a:pt x="170" y="190"/>
                    <a:pt x="127" y="188"/>
                    <a:pt x="110" y="183"/>
                  </a:cubicBezTo>
                  <a:cubicBezTo>
                    <a:pt x="108" y="183"/>
                    <a:pt x="106" y="182"/>
                    <a:pt x="105" y="182"/>
                  </a:cubicBezTo>
                  <a:cubicBezTo>
                    <a:pt x="104" y="181"/>
                    <a:pt x="103" y="181"/>
                    <a:pt x="103" y="180"/>
                  </a:cubicBezTo>
                  <a:cubicBezTo>
                    <a:pt x="99" y="174"/>
                    <a:pt x="117" y="155"/>
                    <a:pt x="109" y="105"/>
                  </a:cubicBezTo>
                  <a:cubicBezTo>
                    <a:pt x="108" y="100"/>
                    <a:pt x="94" y="86"/>
                    <a:pt x="94" y="86"/>
                  </a:cubicBezTo>
                  <a:cubicBezTo>
                    <a:pt x="71" y="115"/>
                    <a:pt x="51" y="141"/>
                    <a:pt x="39" y="144"/>
                  </a:cubicBezTo>
                  <a:cubicBezTo>
                    <a:pt x="31" y="145"/>
                    <a:pt x="22" y="142"/>
                    <a:pt x="0" y="134"/>
                  </a:cubicBezTo>
                  <a:cubicBezTo>
                    <a:pt x="11" y="120"/>
                    <a:pt x="7" y="109"/>
                    <a:pt x="7" y="109"/>
                  </a:cubicBezTo>
                  <a:cubicBezTo>
                    <a:pt x="7" y="109"/>
                    <a:pt x="7" y="109"/>
                    <a:pt x="7" y="109"/>
                  </a:cubicBezTo>
                  <a:cubicBezTo>
                    <a:pt x="24" y="111"/>
                    <a:pt x="30" y="111"/>
                    <a:pt x="33" y="111"/>
                  </a:cubicBezTo>
                  <a:cubicBezTo>
                    <a:pt x="35" y="110"/>
                    <a:pt x="34" y="109"/>
                    <a:pt x="49" y="88"/>
                  </a:cubicBezTo>
                  <a:cubicBezTo>
                    <a:pt x="73" y="56"/>
                    <a:pt x="102" y="14"/>
                    <a:pt x="104" y="11"/>
                  </a:cubicBezTo>
                  <a:cubicBezTo>
                    <a:pt x="108" y="8"/>
                    <a:pt x="108" y="8"/>
                    <a:pt x="108" y="8"/>
                  </a:cubicBezTo>
                  <a:cubicBezTo>
                    <a:pt x="122" y="0"/>
                    <a:pt x="122" y="0"/>
                    <a:pt x="122" y="0"/>
                  </a:cubicBezTo>
                  <a:close/>
                </a:path>
              </a:pathLst>
            </a:custGeom>
            <a:solidFill>
              <a:srgbClr val="606BF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7" name="ïṧḻïḑê">
              <a:extLst>
                <a:ext uri="{FF2B5EF4-FFF2-40B4-BE49-F238E27FC236}">
                  <a16:creationId xmlns:a16="http://schemas.microsoft.com/office/drawing/2014/main" id="{62ED4CBA-CD6F-0BF0-ACBA-38D9710BE1D0}"/>
                </a:ext>
              </a:extLst>
            </p:cNvPr>
            <p:cNvSpPr/>
            <p:nvPr/>
          </p:nvSpPr>
          <p:spPr bwMode="auto">
            <a:xfrm>
              <a:off x="7840879" y="4865637"/>
              <a:ext cx="510070" cy="456862"/>
            </a:xfrm>
            <a:custGeom>
              <a:avLst/>
              <a:gdLst>
                <a:gd name="T0" fmla="*/ 134 w 134"/>
                <a:gd name="T1" fmla="*/ 2 h 120"/>
                <a:gd name="T2" fmla="*/ 119 w 134"/>
                <a:gd name="T3" fmla="*/ 49 h 120"/>
                <a:gd name="T4" fmla="*/ 118 w 134"/>
                <a:gd name="T5" fmla="*/ 49 h 120"/>
                <a:gd name="T6" fmla="*/ 48 w 134"/>
                <a:gd name="T7" fmla="*/ 65 h 120"/>
                <a:gd name="T8" fmla="*/ 66 w 134"/>
                <a:gd name="T9" fmla="*/ 103 h 120"/>
                <a:gd name="T10" fmla="*/ 32 w 134"/>
                <a:gd name="T11" fmla="*/ 120 h 120"/>
                <a:gd name="T12" fmla="*/ 31 w 134"/>
                <a:gd name="T13" fmla="*/ 120 h 120"/>
                <a:gd name="T14" fmla="*/ 4 w 134"/>
                <a:gd name="T15" fmla="*/ 51 h 120"/>
                <a:gd name="T16" fmla="*/ 129 w 134"/>
                <a:gd name="T17" fmla="*/ 0 h 120"/>
                <a:gd name="T18" fmla="*/ 134 w 134"/>
                <a:gd name="T19" fmla="*/ 1 h 120"/>
                <a:gd name="T20" fmla="*/ 134 w 134"/>
                <a:gd name="T21"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20">
                  <a:moveTo>
                    <a:pt x="134" y="2"/>
                  </a:moveTo>
                  <a:cubicBezTo>
                    <a:pt x="134" y="2"/>
                    <a:pt x="127" y="22"/>
                    <a:pt x="119" y="49"/>
                  </a:cubicBezTo>
                  <a:cubicBezTo>
                    <a:pt x="118" y="49"/>
                    <a:pt x="118" y="49"/>
                    <a:pt x="118" y="49"/>
                  </a:cubicBezTo>
                  <a:cubicBezTo>
                    <a:pt x="118" y="49"/>
                    <a:pt x="49" y="62"/>
                    <a:pt x="48" y="65"/>
                  </a:cubicBezTo>
                  <a:cubicBezTo>
                    <a:pt x="48" y="66"/>
                    <a:pt x="56" y="81"/>
                    <a:pt x="66" y="103"/>
                  </a:cubicBezTo>
                  <a:cubicBezTo>
                    <a:pt x="61" y="105"/>
                    <a:pt x="46" y="113"/>
                    <a:pt x="32" y="120"/>
                  </a:cubicBezTo>
                  <a:cubicBezTo>
                    <a:pt x="31" y="120"/>
                    <a:pt x="31" y="120"/>
                    <a:pt x="31" y="120"/>
                  </a:cubicBezTo>
                  <a:cubicBezTo>
                    <a:pt x="14" y="92"/>
                    <a:pt x="0" y="64"/>
                    <a:pt x="4" y="51"/>
                  </a:cubicBezTo>
                  <a:cubicBezTo>
                    <a:pt x="12" y="26"/>
                    <a:pt x="119" y="2"/>
                    <a:pt x="129" y="0"/>
                  </a:cubicBezTo>
                  <a:cubicBezTo>
                    <a:pt x="130" y="0"/>
                    <a:pt x="132" y="1"/>
                    <a:pt x="134" y="1"/>
                  </a:cubicBezTo>
                  <a:lnTo>
                    <a:pt x="134" y="2"/>
                  </a:lnTo>
                  <a:close/>
                </a:path>
              </a:pathLst>
            </a:custGeom>
            <a:solidFill>
              <a:srgbClr val="112B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8" name="išļidé">
              <a:extLst>
                <a:ext uri="{FF2B5EF4-FFF2-40B4-BE49-F238E27FC236}">
                  <a16:creationId xmlns:a16="http://schemas.microsoft.com/office/drawing/2014/main" id="{18AB4FD4-E222-76D0-2A0E-82ED6D0B87CF}"/>
                </a:ext>
              </a:extLst>
            </p:cNvPr>
            <p:cNvSpPr/>
            <p:nvPr/>
          </p:nvSpPr>
          <p:spPr bwMode="auto">
            <a:xfrm>
              <a:off x="8152792" y="4869306"/>
              <a:ext cx="480713" cy="856844"/>
            </a:xfrm>
            <a:custGeom>
              <a:avLst/>
              <a:gdLst>
                <a:gd name="T0" fmla="*/ 126 w 126"/>
                <a:gd name="T1" fmla="*/ 6 h 225"/>
                <a:gd name="T2" fmla="*/ 107 w 126"/>
                <a:gd name="T3" fmla="*/ 63 h 225"/>
                <a:gd name="T4" fmla="*/ 44 w 126"/>
                <a:gd name="T5" fmla="*/ 175 h 225"/>
                <a:gd name="T6" fmla="*/ 112 w 126"/>
                <a:gd name="T7" fmla="*/ 171 h 225"/>
                <a:gd name="T8" fmla="*/ 114 w 126"/>
                <a:gd name="T9" fmla="*/ 204 h 225"/>
                <a:gd name="T10" fmla="*/ 90 w 126"/>
                <a:gd name="T11" fmla="*/ 209 h 225"/>
                <a:gd name="T12" fmla="*/ 5 w 126"/>
                <a:gd name="T13" fmla="*/ 210 h 225"/>
                <a:gd name="T14" fmla="*/ 2 w 126"/>
                <a:gd name="T15" fmla="*/ 206 h 225"/>
                <a:gd name="T16" fmla="*/ 0 w 126"/>
                <a:gd name="T17" fmla="*/ 198 h 225"/>
                <a:gd name="T18" fmla="*/ 1 w 126"/>
                <a:gd name="T19" fmla="*/ 198 h 225"/>
                <a:gd name="T20" fmla="*/ 0 w 126"/>
                <a:gd name="T21" fmla="*/ 198 h 225"/>
                <a:gd name="T22" fmla="*/ 6 w 126"/>
                <a:gd name="T23" fmla="*/ 161 h 225"/>
                <a:gd name="T24" fmla="*/ 37 w 126"/>
                <a:gd name="T25" fmla="*/ 48 h 225"/>
                <a:gd name="T26" fmla="*/ 52 w 126"/>
                <a:gd name="T27" fmla="*/ 1 h 225"/>
                <a:gd name="T28" fmla="*/ 52 w 126"/>
                <a:gd name="T29" fmla="*/ 0 h 225"/>
                <a:gd name="T30" fmla="*/ 126 w 126"/>
                <a:gd name="T31"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6" h="225">
                  <a:moveTo>
                    <a:pt x="126" y="6"/>
                  </a:moveTo>
                  <a:cubicBezTo>
                    <a:pt x="125" y="34"/>
                    <a:pt x="114" y="49"/>
                    <a:pt x="107" y="63"/>
                  </a:cubicBezTo>
                  <a:cubicBezTo>
                    <a:pt x="100" y="78"/>
                    <a:pt x="42" y="171"/>
                    <a:pt x="44" y="175"/>
                  </a:cubicBezTo>
                  <a:cubicBezTo>
                    <a:pt x="45" y="176"/>
                    <a:pt x="76" y="174"/>
                    <a:pt x="112" y="171"/>
                  </a:cubicBezTo>
                  <a:cubicBezTo>
                    <a:pt x="113" y="175"/>
                    <a:pt x="115" y="189"/>
                    <a:pt x="114" y="204"/>
                  </a:cubicBezTo>
                  <a:cubicBezTo>
                    <a:pt x="103" y="207"/>
                    <a:pt x="94" y="209"/>
                    <a:pt x="90" y="209"/>
                  </a:cubicBezTo>
                  <a:cubicBezTo>
                    <a:pt x="78" y="210"/>
                    <a:pt x="22" y="225"/>
                    <a:pt x="5" y="210"/>
                  </a:cubicBezTo>
                  <a:cubicBezTo>
                    <a:pt x="3" y="209"/>
                    <a:pt x="2" y="208"/>
                    <a:pt x="2" y="206"/>
                  </a:cubicBezTo>
                  <a:cubicBezTo>
                    <a:pt x="1" y="204"/>
                    <a:pt x="0" y="202"/>
                    <a:pt x="0" y="198"/>
                  </a:cubicBezTo>
                  <a:cubicBezTo>
                    <a:pt x="0" y="198"/>
                    <a:pt x="1" y="198"/>
                    <a:pt x="1" y="198"/>
                  </a:cubicBezTo>
                  <a:cubicBezTo>
                    <a:pt x="0" y="198"/>
                    <a:pt x="0" y="198"/>
                    <a:pt x="0" y="198"/>
                  </a:cubicBezTo>
                  <a:cubicBezTo>
                    <a:pt x="0" y="189"/>
                    <a:pt x="2" y="176"/>
                    <a:pt x="6" y="161"/>
                  </a:cubicBezTo>
                  <a:cubicBezTo>
                    <a:pt x="13" y="127"/>
                    <a:pt x="26" y="82"/>
                    <a:pt x="37" y="48"/>
                  </a:cubicBezTo>
                  <a:cubicBezTo>
                    <a:pt x="45" y="21"/>
                    <a:pt x="52" y="1"/>
                    <a:pt x="52" y="1"/>
                  </a:cubicBezTo>
                  <a:cubicBezTo>
                    <a:pt x="52" y="0"/>
                    <a:pt x="52" y="0"/>
                    <a:pt x="52" y="0"/>
                  </a:cubicBezTo>
                  <a:cubicBezTo>
                    <a:pt x="69" y="5"/>
                    <a:pt x="112" y="7"/>
                    <a:pt x="126" y="6"/>
                  </a:cubicBezTo>
                  <a:close/>
                </a:path>
              </a:pathLst>
            </a:custGeom>
            <a:solidFill>
              <a:srgbClr val="112B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9" name="ïṧḷïďè">
              <a:extLst>
                <a:ext uri="{FF2B5EF4-FFF2-40B4-BE49-F238E27FC236}">
                  <a16:creationId xmlns:a16="http://schemas.microsoft.com/office/drawing/2014/main" id="{CDE62381-983F-EA87-5E34-ECBA7DEB6702}"/>
                </a:ext>
              </a:extLst>
            </p:cNvPr>
            <p:cNvSpPr/>
            <p:nvPr/>
          </p:nvSpPr>
          <p:spPr bwMode="auto">
            <a:xfrm>
              <a:off x="8039036" y="5634410"/>
              <a:ext cx="7339" cy="0"/>
            </a:xfrm>
            <a:custGeom>
              <a:avLst/>
              <a:gdLst>
                <a:gd name="T0" fmla="*/ 0 w 2"/>
                <a:gd name="T1" fmla="*/ 2 w 2"/>
                <a:gd name="T2" fmla="*/ 2 w 2"/>
                <a:gd name="T3" fmla="*/ 0 w 2"/>
              </a:gdLst>
              <a:ahLst/>
              <a:cxnLst>
                <a:cxn ang="0">
                  <a:pos x="T0" y="0"/>
                </a:cxn>
                <a:cxn ang="0">
                  <a:pos x="T1" y="0"/>
                </a:cxn>
                <a:cxn ang="0">
                  <a:pos x="T2" y="0"/>
                </a:cxn>
                <a:cxn ang="0">
                  <a:pos x="T3" y="0"/>
                </a:cxn>
              </a:cxnLst>
              <a:rect l="0" t="0" r="r" b="b"/>
              <a:pathLst>
                <a:path w="2">
                  <a:moveTo>
                    <a:pt x="0" y="0"/>
                  </a:moveTo>
                  <a:cubicBezTo>
                    <a:pt x="2" y="0"/>
                    <a:pt x="2" y="0"/>
                    <a:pt x="2" y="0"/>
                  </a:cubicBezTo>
                  <a:cubicBezTo>
                    <a:pt x="2" y="0"/>
                    <a:pt x="2" y="0"/>
                    <a:pt x="2" y="0"/>
                  </a:cubicBezTo>
                  <a:cubicBezTo>
                    <a:pt x="1" y="0"/>
                    <a:pt x="0" y="0"/>
                    <a:pt x="0" y="0"/>
                  </a:cubicBez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0" name="íŝlïḑè">
              <a:extLst>
                <a:ext uri="{FF2B5EF4-FFF2-40B4-BE49-F238E27FC236}">
                  <a16:creationId xmlns:a16="http://schemas.microsoft.com/office/drawing/2014/main" id="{CFF65A21-709E-4395-56F4-D870ED9D3AF0}"/>
                </a:ext>
              </a:extLst>
            </p:cNvPr>
            <p:cNvSpPr/>
            <p:nvPr/>
          </p:nvSpPr>
          <p:spPr bwMode="auto">
            <a:xfrm>
              <a:off x="8018854" y="5623402"/>
              <a:ext cx="154122" cy="60548"/>
            </a:xfrm>
            <a:custGeom>
              <a:avLst/>
              <a:gdLst>
                <a:gd name="T0" fmla="*/ 37 w 40"/>
                <a:gd name="T1" fmla="*/ 8 h 16"/>
                <a:gd name="T2" fmla="*/ 40 w 40"/>
                <a:gd name="T3" fmla="*/ 12 h 16"/>
                <a:gd name="T4" fmla="*/ 39 w 40"/>
                <a:gd name="T5" fmla="*/ 13 h 16"/>
                <a:gd name="T6" fmla="*/ 0 w 40"/>
                <a:gd name="T7" fmla="*/ 11 h 16"/>
                <a:gd name="T8" fmla="*/ 7 w 40"/>
                <a:gd name="T9" fmla="*/ 3 h 16"/>
                <a:gd name="T10" fmla="*/ 35 w 40"/>
                <a:gd name="T11" fmla="*/ 0 h 16"/>
                <a:gd name="T12" fmla="*/ 37 w 40"/>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40" h="16">
                  <a:moveTo>
                    <a:pt x="37" y="8"/>
                  </a:moveTo>
                  <a:cubicBezTo>
                    <a:pt x="37" y="10"/>
                    <a:pt x="38" y="11"/>
                    <a:pt x="40" y="12"/>
                  </a:cubicBezTo>
                  <a:cubicBezTo>
                    <a:pt x="39" y="13"/>
                    <a:pt x="39" y="13"/>
                    <a:pt x="39" y="13"/>
                  </a:cubicBezTo>
                  <a:cubicBezTo>
                    <a:pt x="39" y="13"/>
                    <a:pt x="0" y="16"/>
                    <a:pt x="0" y="11"/>
                  </a:cubicBezTo>
                  <a:cubicBezTo>
                    <a:pt x="0" y="9"/>
                    <a:pt x="3" y="6"/>
                    <a:pt x="7" y="3"/>
                  </a:cubicBezTo>
                  <a:cubicBezTo>
                    <a:pt x="11" y="4"/>
                    <a:pt x="26" y="5"/>
                    <a:pt x="35" y="0"/>
                  </a:cubicBezTo>
                  <a:cubicBezTo>
                    <a:pt x="35" y="4"/>
                    <a:pt x="36" y="6"/>
                    <a:pt x="37" y="8"/>
                  </a:cubicBezTo>
                  <a:close/>
                </a:path>
              </a:pathLst>
            </a:custGeom>
            <a:solidFill>
              <a:srgbClr val="FF85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1" name="íşḷîďè">
              <a:extLst>
                <a:ext uri="{FF2B5EF4-FFF2-40B4-BE49-F238E27FC236}">
                  <a16:creationId xmlns:a16="http://schemas.microsoft.com/office/drawing/2014/main" id="{6D600F92-BA28-8D6F-BE31-CBC0715C53F8}"/>
                </a:ext>
              </a:extLst>
            </p:cNvPr>
            <p:cNvSpPr/>
            <p:nvPr/>
          </p:nvSpPr>
          <p:spPr bwMode="auto">
            <a:xfrm>
              <a:off x="8152792" y="5623402"/>
              <a:ext cx="3670"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lnTo>
                    <a:pt x="1" y="0"/>
                  </a:ln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2" name="íslîḑe">
              <a:extLst>
                <a:ext uri="{FF2B5EF4-FFF2-40B4-BE49-F238E27FC236}">
                  <a16:creationId xmlns:a16="http://schemas.microsoft.com/office/drawing/2014/main" id="{E35C16E4-2977-6164-8AB2-4C384E37EAF5}"/>
                </a:ext>
              </a:extLst>
            </p:cNvPr>
            <p:cNvSpPr/>
            <p:nvPr/>
          </p:nvSpPr>
          <p:spPr bwMode="auto">
            <a:xfrm>
              <a:off x="8046375" y="5623402"/>
              <a:ext cx="106417" cy="20183"/>
            </a:xfrm>
            <a:custGeom>
              <a:avLst/>
              <a:gdLst>
                <a:gd name="T0" fmla="*/ 28 w 28"/>
                <a:gd name="T1" fmla="*/ 0 h 5"/>
                <a:gd name="T2" fmla="*/ 28 w 28"/>
                <a:gd name="T3" fmla="*/ 0 h 5"/>
                <a:gd name="T4" fmla="*/ 0 w 28"/>
                <a:gd name="T5" fmla="*/ 3 h 5"/>
                <a:gd name="T6" fmla="*/ 0 w 28"/>
                <a:gd name="T7" fmla="*/ 3 h 5"/>
                <a:gd name="T8" fmla="*/ 28 w 28"/>
                <a:gd name="T9" fmla="*/ 0 h 5"/>
              </a:gdLst>
              <a:ahLst/>
              <a:cxnLst>
                <a:cxn ang="0">
                  <a:pos x="T0" y="T1"/>
                </a:cxn>
                <a:cxn ang="0">
                  <a:pos x="T2" y="T3"/>
                </a:cxn>
                <a:cxn ang="0">
                  <a:pos x="T4" y="T5"/>
                </a:cxn>
                <a:cxn ang="0">
                  <a:pos x="T6" y="T7"/>
                </a:cxn>
                <a:cxn ang="0">
                  <a:pos x="T8" y="T9"/>
                </a:cxn>
              </a:cxnLst>
              <a:rect l="0" t="0" r="r" b="b"/>
              <a:pathLst>
                <a:path w="28" h="5">
                  <a:moveTo>
                    <a:pt x="28" y="0"/>
                  </a:moveTo>
                  <a:cubicBezTo>
                    <a:pt x="28" y="0"/>
                    <a:pt x="28" y="0"/>
                    <a:pt x="28" y="0"/>
                  </a:cubicBezTo>
                  <a:cubicBezTo>
                    <a:pt x="19" y="5"/>
                    <a:pt x="4" y="4"/>
                    <a:pt x="0" y="3"/>
                  </a:cubicBezTo>
                  <a:cubicBezTo>
                    <a:pt x="0" y="3"/>
                    <a:pt x="0" y="3"/>
                    <a:pt x="0" y="3"/>
                  </a:cubicBezTo>
                  <a:lnTo>
                    <a:pt x="28" y="0"/>
                  </a:ln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3" name="iş1îde">
              <a:extLst>
                <a:ext uri="{FF2B5EF4-FFF2-40B4-BE49-F238E27FC236}">
                  <a16:creationId xmlns:a16="http://schemas.microsoft.com/office/drawing/2014/main" id="{8917A4DE-C4B4-8FF0-5E21-14875BD5FB19}"/>
                </a:ext>
              </a:extLst>
            </p:cNvPr>
            <p:cNvSpPr/>
            <p:nvPr/>
          </p:nvSpPr>
          <p:spPr bwMode="auto">
            <a:xfrm>
              <a:off x="7958305" y="5258280"/>
              <a:ext cx="218340" cy="376131"/>
            </a:xfrm>
            <a:custGeom>
              <a:avLst/>
              <a:gdLst>
                <a:gd name="T0" fmla="*/ 57 w 57"/>
                <a:gd name="T1" fmla="*/ 59 h 99"/>
                <a:gd name="T2" fmla="*/ 51 w 57"/>
                <a:gd name="T3" fmla="*/ 96 h 99"/>
                <a:gd name="T4" fmla="*/ 23 w 57"/>
                <a:gd name="T5" fmla="*/ 99 h 99"/>
                <a:gd name="T6" fmla="*/ 44 w 57"/>
                <a:gd name="T7" fmla="*/ 84 h 99"/>
                <a:gd name="T8" fmla="*/ 0 w 57"/>
                <a:gd name="T9" fmla="*/ 17 h 99"/>
                <a:gd name="T10" fmla="*/ 1 w 57"/>
                <a:gd name="T11" fmla="*/ 17 h 99"/>
                <a:gd name="T12" fmla="*/ 35 w 57"/>
                <a:gd name="T13" fmla="*/ 0 h 99"/>
                <a:gd name="T14" fmla="*/ 57 w 57"/>
                <a:gd name="T15" fmla="*/ 5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99">
                  <a:moveTo>
                    <a:pt x="57" y="59"/>
                  </a:moveTo>
                  <a:cubicBezTo>
                    <a:pt x="53" y="74"/>
                    <a:pt x="51" y="87"/>
                    <a:pt x="51" y="96"/>
                  </a:cubicBezTo>
                  <a:cubicBezTo>
                    <a:pt x="23" y="99"/>
                    <a:pt x="23" y="99"/>
                    <a:pt x="23" y="99"/>
                  </a:cubicBezTo>
                  <a:cubicBezTo>
                    <a:pt x="31" y="92"/>
                    <a:pt x="44" y="84"/>
                    <a:pt x="44" y="84"/>
                  </a:cubicBezTo>
                  <a:cubicBezTo>
                    <a:pt x="44" y="84"/>
                    <a:pt x="20" y="51"/>
                    <a:pt x="0" y="17"/>
                  </a:cubicBezTo>
                  <a:cubicBezTo>
                    <a:pt x="1" y="17"/>
                    <a:pt x="1" y="17"/>
                    <a:pt x="1" y="17"/>
                  </a:cubicBezTo>
                  <a:cubicBezTo>
                    <a:pt x="15" y="10"/>
                    <a:pt x="30" y="2"/>
                    <a:pt x="35" y="0"/>
                  </a:cubicBezTo>
                  <a:cubicBezTo>
                    <a:pt x="42" y="16"/>
                    <a:pt x="51" y="37"/>
                    <a:pt x="57" y="59"/>
                  </a:cubicBez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4" name="îṣḻíḓè">
              <a:extLst>
                <a:ext uri="{FF2B5EF4-FFF2-40B4-BE49-F238E27FC236}">
                  <a16:creationId xmlns:a16="http://schemas.microsoft.com/office/drawing/2014/main" id="{330CA860-4687-462B-99F9-25DAD88A0757}"/>
                </a:ext>
              </a:extLst>
            </p:cNvPr>
            <p:cNvSpPr/>
            <p:nvPr/>
          </p:nvSpPr>
          <p:spPr bwMode="auto">
            <a:xfrm>
              <a:off x="8580297" y="5491297"/>
              <a:ext cx="410991" cy="201826"/>
            </a:xfrm>
            <a:custGeom>
              <a:avLst/>
              <a:gdLst>
                <a:gd name="T0" fmla="*/ 102 w 108"/>
                <a:gd name="T1" fmla="*/ 53 h 53"/>
                <a:gd name="T2" fmla="*/ 92 w 108"/>
                <a:gd name="T3" fmla="*/ 19 h 53"/>
                <a:gd name="T4" fmla="*/ 2 w 108"/>
                <a:gd name="T5" fmla="*/ 41 h 53"/>
                <a:gd name="T6" fmla="*/ 0 w 108"/>
                <a:gd name="T7" fmla="*/ 8 h 53"/>
                <a:gd name="T8" fmla="*/ 104 w 108"/>
                <a:gd name="T9" fmla="*/ 0 h 53"/>
                <a:gd name="T10" fmla="*/ 104 w 108"/>
                <a:gd name="T11" fmla="*/ 0 h 53"/>
                <a:gd name="T12" fmla="*/ 103 w 108"/>
                <a:gd name="T13" fmla="*/ 53 h 53"/>
                <a:gd name="T14" fmla="*/ 102 w 10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53">
                  <a:moveTo>
                    <a:pt x="102" y="53"/>
                  </a:moveTo>
                  <a:cubicBezTo>
                    <a:pt x="96" y="43"/>
                    <a:pt x="92" y="20"/>
                    <a:pt x="92" y="19"/>
                  </a:cubicBezTo>
                  <a:cubicBezTo>
                    <a:pt x="91" y="18"/>
                    <a:pt x="36" y="33"/>
                    <a:pt x="2" y="41"/>
                  </a:cubicBezTo>
                  <a:cubicBezTo>
                    <a:pt x="3" y="26"/>
                    <a:pt x="1" y="12"/>
                    <a:pt x="0" y="8"/>
                  </a:cubicBezTo>
                  <a:cubicBezTo>
                    <a:pt x="39" y="5"/>
                    <a:pt x="85" y="1"/>
                    <a:pt x="104" y="0"/>
                  </a:cubicBezTo>
                  <a:cubicBezTo>
                    <a:pt x="104" y="0"/>
                    <a:pt x="104" y="0"/>
                    <a:pt x="104" y="0"/>
                  </a:cubicBezTo>
                  <a:cubicBezTo>
                    <a:pt x="104" y="0"/>
                    <a:pt x="108" y="32"/>
                    <a:pt x="103" y="53"/>
                  </a:cubicBezTo>
                  <a:lnTo>
                    <a:pt x="102" y="53"/>
                  </a:ln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5" name="i$ľîďè">
              <a:extLst>
                <a:ext uri="{FF2B5EF4-FFF2-40B4-BE49-F238E27FC236}">
                  <a16:creationId xmlns:a16="http://schemas.microsoft.com/office/drawing/2014/main" id="{E853B85C-C9C9-BCA8-F59A-22CFB7FFF417}"/>
                </a:ext>
              </a:extLst>
            </p:cNvPr>
            <p:cNvSpPr/>
            <p:nvPr/>
          </p:nvSpPr>
          <p:spPr bwMode="auto">
            <a:xfrm>
              <a:off x="7554653" y="4445471"/>
              <a:ext cx="418331" cy="236688"/>
            </a:xfrm>
            <a:custGeom>
              <a:avLst/>
              <a:gdLst>
                <a:gd name="T0" fmla="*/ 86 w 110"/>
                <a:gd name="T1" fmla="*/ 33 h 62"/>
                <a:gd name="T2" fmla="*/ 106 w 110"/>
                <a:gd name="T3" fmla="*/ 37 h 62"/>
                <a:gd name="T4" fmla="*/ 106 w 110"/>
                <a:gd name="T5" fmla="*/ 37 h 62"/>
                <a:gd name="T6" fmla="*/ 99 w 110"/>
                <a:gd name="T7" fmla="*/ 62 h 62"/>
                <a:gd name="T8" fmla="*/ 34 w 110"/>
                <a:gd name="T9" fmla="*/ 35 h 62"/>
                <a:gd name="T10" fmla="*/ 15 w 110"/>
                <a:gd name="T11" fmla="*/ 30 h 62"/>
                <a:gd name="T12" fmla="*/ 4 w 110"/>
                <a:gd name="T13" fmla="*/ 2 h 62"/>
                <a:gd name="T14" fmla="*/ 30 w 110"/>
                <a:gd name="T15" fmla="*/ 12 h 62"/>
                <a:gd name="T16" fmla="*/ 25 w 110"/>
                <a:gd name="T17" fmla="*/ 3 h 62"/>
                <a:gd name="T18" fmla="*/ 41 w 110"/>
                <a:gd name="T19" fmla="*/ 11 h 62"/>
                <a:gd name="T20" fmla="*/ 41 w 110"/>
                <a:gd name="T21" fmla="*/ 21 h 62"/>
                <a:gd name="T22" fmla="*/ 86 w 110"/>
                <a:gd name="T23" fmla="*/ 3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62">
                  <a:moveTo>
                    <a:pt x="86" y="33"/>
                  </a:moveTo>
                  <a:cubicBezTo>
                    <a:pt x="92" y="34"/>
                    <a:pt x="99" y="35"/>
                    <a:pt x="106" y="37"/>
                  </a:cubicBezTo>
                  <a:cubicBezTo>
                    <a:pt x="106" y="37"/>
                    <a:pt x="106" y="37"/>
                    <a:pt x="106" y="37"/>
                  </a:cubicBezTo>
                  <a:cubicBezTo>
                    <a:pt x="106" y="37"/>
                    <a:pt x="110" y="48"/>
                    <a:pt x="99" y="62"/>
                  </a:cubicBezTo>
                  <a:cubicBezTo>
                    <a:pt x="63" y="49"/>
                    <a:pt x="37" y="38"/>
                    <a:pt x="34" y="35"/>
                  </a:cubicBezTo>
                  <a:cubicBezTo>
                    <a:pt x="30" y="32"/>
                    <a:pt x="29" y="36"/>
                    <a:pt x="15" y="30"/>
                  </a:cubicBezTo>
                  <a:cubicBezTo>
                    <a:pt x="1" y="25"/>
                    <a:pt x="0" y="5"/>
                    <a:pt x="4" y="2"/>
                  </a:cubicBezTo>
                  <a:cubicBezTo>
                    <a:pt x="8" y="0"/>
                    <a:pt x="29" y="13"/>
                    <a:pt x="30" y="12"/>
                  </a:cubicBezTo>
                  <a:cubicBezTo>
                    <a:pt x="30" y="11"/>
                    <a:pt x="23" y="4"/>
                    <a:pt x="25" y="3"/>
                  </a:cubicBezTo>
                  <a:cubicBezTo>
                    <a:pt x="27" y="1"/>
                    <a:pt x="39" y="10"/>
                    <a:pt x="41" y="11"/>
                  </a:cubicBezTo>
                  <a:cubicBezTo>
                    <a:pt x="42" y="12"/>
                    <a:pt x="41" y="21"/>
                    <a:pt x="41" y="21"/>
                  </a:cubicBezTo>
                  <a:cubicBezTo>
                    <a:pt x="41" y="21"/>
                    <a:pt x="67" y="29"/>
                    <a:pt x="86" y="33"/>
                  </a:cubicBez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6" name="îSlíḑé">
              <a:extLst>
                <a:ext uri="{FF2B5EF4-FFF2-40B4-BE49-F238E27FC236}">
                  <a16:creationId xmlns:a16="http://schemas.microsoft.com/office/drawing/2014/main" id="{CD60B90A-6C4F-543D-6C92-ED34E02A4D50}"/>
                </a:ext>
              </a:extLst>
            </p:cNvPr>
            <p:cNvSpPr/>
            <p:nvPr/>
          </p:nvSpPr>
          <p:spPr bwMode="auto">
            <a:xfrm>
              <a:off x="8172975" y="4038149"/>
              <a:ext cx="223844" cy="165131"/>
            </a:xfrm>
            <a:custGeom>
              <a:avLst/>
              <a:gdLst>
                <a:gd name="T0" fmla="*/ 59 w 59"/>
                <a:gd name="T1" fmla="*/ 35 h 43"/>
                <a:gd name="T2" fmla="*/ 45 w 59"/>
                <a:gd name="T3" fmla="*/ 43 h 43"/>
                <a:gd name="T4" fmla="*/ 36 w 59"/>
                <a:gd name="T5" fmla="*/ 25 h 43"/>
                <a:gd name="T6" fmla="*/ 24 w 59"/>
                <a:gd name="T7" fmla="*/ 31 h 43"/>
                <a:gd name="T8" fmla="*/ 2 w 59"/>
                <a:gd name="T9" fmla="*/ 2 h 43"/>
                <a:gd name="T10" fmla="*/ 18 w 59"/>
                <a:gd name="T11" fmla="*/ 6 h 43"/>
                <a:gd name="T12" fmla="*/ 33 w 59"/>
                <a:gd name="T13" fmla="*/ 4 h 43"/>
                <a:gd name="T14" fmla="*/ 43 w 59"/>
                <a:gd name="T15" fmla="*/ 23 h 43"/>
                <a:gd name="T16" fmla="*/ 57 w 59"/>
                <a:gd name="T17" fmla="*/ 29 h 43"/>
                <a:gd name="T18" fmla="*/ 59 w 59"/>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43">
                  <a:moveTo>
                    <a:pt x="59" y="35"/>
                  </a:moveTo>
                  <a:cubicBezTo>
                    <a:pt x="45" y="43"/>
                    <a:pt x="45" y="43"/>
                    <a:pt x="45" y="43"/>
                  </a:cubicBezTo>
                  <a:cubicBezTo>
                    <a:pt x="45" y="43"/>
                    <a:pt x="37" y="25"/>
                    <a:pt x="36" y="25"/>
                  </a:cubicBezTo>
                  <a:cubicBezTo>
                    <a:pt x="34" y="25"/>
                    <a:pt x="29" y="33"/>
                    <a:pt x="24" y="31"/>
                  </a:cubicBezTo>
                  <a:cubicBezTo>
                    <a:pt x="18" y="30"/>
                    <a:pt x="0" y="9"/>
                    <a:pt x="2" y="2"/>
                  </a:cubicBezTo>
                  <a:cubicBezTo>
                    <a:pt x="2" y="2"/>
                    <a:pt x="11" y="6"/>
                    <a:pt x="18" y="6"/>
                  </a:cubicBezTo>
                  <a:cubicBezTo>
                    <a:pt x="24" y="5"/>
                    <a:pt x="29" y="0"/>
                    <a:pt x="33" y="4"/>
                  </a:cubicBezTo>
                  <a:cubicBezTo>
                    <a:pt x="37" y="8"/>
                    <a:pt x="38" y="20"/>
                    <a:pt x="43" y="23"/>
                  </a:cubicBezTo>
                  <a:cubicBezTo>
                    <a:pt x="48" y="27"/>
                    <a:pt x="54" y="23"/>
                    <a:pt x="57" y="29"/>
                  </a:cubicBezTo>
                  <a:cubicBezTo>
                    <a:pt x="58" y="31"/>
                    <a:pt x="59" y="33"/>
                    <a:pt x="59" y="35"/>
                  </a:cubicBezTo>
                  <a:close/>
                </a:path>
              </a:pathLst>
            </a:custGeom>
            <a:solidFill>
              <a:srgbClr val="EED7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7" name="iṥḻíďe">
              <a:extLst>
                <a:ext uri="{FF2B5EF4-FFF2-40B4-BE49-F238E27FC236}">
                  <a16:creationId xmlns:a16="http://schemas.microsoft.com/office/drawing/2014/main" id="{6A1A4FFC-A1CA-C870-7F9A-E6DC7737D544}"/>
                </a:ext>
              </a:extLst>
            </p:cNvPr>
            <p:cNvSpPr/>
            <p:nvPr/>
          </p:nvSpPr>
          <p:spPr bwMode="auto">
            <a:xfrm>
              <a:off x="8110593" y="3847331"/>
              <a:ext cx="546765" cy="504566"/>
            </a:xfrm>
            <a:custGeom>
              <a:avLst/>
              <a:gdLst>
                <a:gd name="T0" fmla="*/ 109 w 143"/>
                <a:gd name="T1" fmla="*/ 129 h 132"/>
                <a:gd name="T2" fmla="*/ 104 w 143"/>
                <a:gd name="T3" fmla="*/ 128 h 132"/>
                <a:gd name="T4" fmla="*/ 96 w 143"/>
                <a:gd name="T5" fmla="*/ 105 h 132"/>
                <a:gd name="T6" fmla="*/ 78 w 143"/>
                <a:gd name="T7" fmla="*/ 97 h 132"/>
                <a:gd name="T8" fmla="*/ 75 w 143"/>
                <a:gd name="T9" fmla="*/ 85 h 132"/>
                <a:gd name="T10" fmla="*/ 73 w 143"/>
                <a:gd name="T11" fmla="*/ 79 h 132"/>
                <a:gd name="T12" fmla="*/ 59 w 143"/>
                <a:gd name="T13" fmla="*/ 73 h 132"/>
                <a:gd name="T14" fmla="*/ 49 w 143"/>
                <a:gd name="T15" fmla="*/ 54 h 132"/>
                <a:gd name="T16" fmla="*/ 34 w 143"/>
                <a:gd name="T17" fmla="*/ 56 h 132"/>
                <a:gd name="T18" fmla="*/ 18 w 143"/>
                <a:gd name="T19" fmla="*/ 52 h 132"/>
                <a:gd name="T20" fmla="*/ 40 w 143"/>
                <a:gd name="T21" fmla="*/ 81 h 132"/>
                <a:gd name="T22" fmla="*/ 52 w 143"/>
                <a:gd name="T23" fmla="*/ 75 h 132"/>
                <a:gd name="T24" fmla="*/ 61 w 143"/>
                <a:gd name="T25" fmla="*/ 93 h 132"/>
                <a:gd name="T26" fmla="*/ 57 w 143"/>
                <a:gd name="T27" fmla="*/ 96 h 132"/>
                <a:gd name="T28" fmla="*/ 46 w 143"/>
                <a:gd name="T29" fmla="*/ 104 h 132"/>
                <a:gd name="T30" fmla="*/ 30 w 143"/>
                <a:gd name="T31" fmla="*/ 86 h 132"/>
                <a:gd name="T32" fmla="*/ 20 w 143"/>
                <a:gd name="T33" fmla="*/ 69 h 132"/>
                <a:gd name="T34" fmla="*/ 6 w 143"/>
                <a:gd name="T35" fmla="*/ 49 h 132"/>
                <a:gd name="T36" fmla="*/ 26 w 143"/>
                <a:gd name="T37" fmla="*/ 11 h 132"/>
                <a:gd name="T38" fmla="*/ 64 w 143"/>
                <a:gd name="T39" fmla="*/ 17 h 132"/>
                <a:gd name="T40" fmla="*/ 89 w 143"/>
                <a:gd name="T41" fmla="*/ 21 h 132"/>
                <a:gd name="T42" fmla="*/ 100 w 143"/>
                <a:gd name="T43" fmla="*/ 43 h 132"/>
                <a:gd name="T44" fmla="*/ 121 w 143"/>
                <a:gd name="T45" fmla="*/ 56 h 132"/>
                <a:gd name="T46" fmla="*/ 125 w 143"/>
                <a:gd name="T47" fmla="*/ 81 h 132"/>
                <a:gd name="T48" fmla="*/ 140 w 143"/>
                <a:gd name="T49" fmla="*/ 96 h 132"/>
                <a:gd name="T50" fmla="*/ 138 w 143"/>
                <a:gd name="T51" fmla="*/ 119 h 132"/>
                <a:gd name="T52" fmla="*/ 109 w 143"/>
                <a:gd name="T53" fmla="*/ 12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3" h="132">
                  <a:moveTo>
                    <a:pt x="109" y="129"/>
                  </a:moveTo>
                  <a:cubicBezTo>
                    <a:pt x="107" y="129"/>
                    <a:pt x="106" y="129"/>
                    <a:pt x="104" y="128"/>
                  </a:cubicBezTo>
                  <a:cubicBezTo>
                    <a:pt x="93" y="122"/>
                    <a:pt x="98" y="112"/>
                    <a:pt x="96" y="105"/>
                  </a:cubicBezTo>
                  <a:cubicBezTo>
                    <a:pt x="93" y="98"/>
                    <a:pt x="82" y="103"/>
                    <a:pt x="78" y="97"/>
                  </a:cubicBezTo>
                  <a:cubicBezTo>
                    <a:pt x="76" y="93"/>
                    <a:pt x="76" y="89"/>
                    <a:pt x="75" y="85"/>
                  </a:cubicBezTo>
                  <a:cubicBezTo>
                    <a:pt x="75" y="83"/>
                    <a:pt x="74" y="81"/>
                    <a:pt x="73" y="79"/>
                  </a:cubicBezTo>
                  <a:cubicBezTo>
                    <a:pt x="70" y="73"/>
                    <a:pt x="64" y="77"/>
                    <a:pt x="59" y="73"/>
                  </a:cubicBezTo>
                  <a:cubicBezTo>
                    <a:pt x="54" y="70"/>
                    <a:pt x="53" y="58"/>
                    <a:pt x="49" y="54"/>
                  </a:cubicBezTo>
                  <a:cubicBezTo>
                    <a:pt x="45" y="50"/>
                    <a:pt x="40" y="55"/>
                    <a:pt x="34" y="56"/>
                  </a:cubicBezTo>
                  <a:cubicBezTo>
                    <a:pt x="27" y="56"/>
                    <a:pt x="18" y="52"/>
                    <a:pt x="18" y="52"/>
                  </a:cubicBezTo>
                  <a:cubicBezTo>
                    <a:pt x="16" y="59"/>
                    <a:pt x="34" y="80"/>
                    <a:pt x="40" y="81"/>
                  </a:cubicBezTo>
                  <a:cubicBezTo>
                    <a:pt x="45" y="83"/>
                    <a:pt x="50" y="75"/>
                    <a:pt x="52" y="75"/>
                  </a:cubicBezTo>
                  <a:cubicBezTo>
                    <a:pt x="53" y="75"/>
                    <a:pt x="61" y="93"/>
                    <a:pt x="61" y="93"/>
                  </a:cubicBezTo>
                  <a:cubicBezTo>
                    <a:pt x="57" y="96"/>
                    <a:pt x="57" y="96"/>
                    <a:pt x="57" y="96"/>
                  </a:cubicBezTo>
                  <a:cubicBezTo>
                    <a:pt x="46" y="104"/>
                    <a:pt x="46" y="104"/>
                    <a:pt x="46" y="104"/>
                  </a:cubicBezTo>
                  <a:cubicBezTo>
                    <a:pt x="43" y="87"/>
                    <a:pt x="38" y="91"/>
                    <a:pt x="30" y="86"/>
                  </a:cubicBezTo>
                  <a:cubicBezTo>
                    <a:pt x="22" y="81"/>
                    <a:pt x="21" y="78"/>
                    <a:pt x="20" y="69"/>
                  </a:cubicBezTo>
                  <a:cubicBezTo>
                    <a:pt x="18" y="60"/>
                    <a:pt x="12" y="65"/>
                    <a:pt x="6" y="49"/>
                  </a:cubicBezTo>
                  <a:cubicBezTo>
                    <a:pt x="0" y="33"/>
                    <a:pt x="8" y="22"/>
                    <a:pt x="26" y="11"/>
                  </a:cubicBezTo>
                  <a:cubicBezTo>
                    <a:pt x="45" y="0"/>
                    <a:pt x="56" y="14"/>
                    <a:pt x="64" y="17"/>
                  </a:cubicBezTo>
                  <a:cubicBezTo>
                    <a:pt x="71" y="20"/>
                    <a:pt x="84" y="16"/>
                    <a:pt x="89" y="21"/>
                  </a:cubicBezTo>
                  <a:cubicBezTo>
                    <a:pt x="94" y="26"/>
                    <a:pt x="93" y="37"/>
                    <a:pt x="100" y="43"/>
                  </a:cubicBezTo>
                  <a:cubicBezTo>
                    <a:pt x="107" y="50"/>
                    <a:pt x="117" y="49"/>
                    <a:pt x="121" y="56"/>
                  </a:cubicBezTo>
                  <a:cubicBezTo>
                    <a:pt x="125" y="64"/>
                    <a:pt x="119" y="74"/>
                    <a:pt x="125" y="81"/>
                  </a:cubicBezTo>
                  <a:cubicBezTo>
                    <a:pt x="130" y="88"/>
                    <a:pt x="137" y="90"/>
                    <a:pt x="140" y="96"/>
                  </a:cubicBezTo>
                  <a:cubicBezTo>
                    <a:pt x="142" y="102"/>
                    <a:pt x="143" y="108"/>
                    <a:pt x="138" y="119"/>
                  </a:cubicBezTo>
                  <a:cubicBezTo>
                    <a:pt x="134" y="128"/>
                    <a:pt x="120" y="132"/>
                    <a:pt x="109" y="129"/>
                  </a:cubicBezTo>
                  <a:close/>
                </a:path>
              </a:pathLst>
            </a:custGeom>
            <a:solidFill>
              <a:srgbClr val="FF85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8" name="íślîḑê">
              <a:extLst>
                <a:ext uri="{FF2B5EF4-FFF2-40B4-BE49-F238E27FC236}">
                  <a16:creationId xmlns:a16="http://schemas.microsoft.com/office/drawing/2014/main" id="{CBD15B6C-BFF7-CC6E-DABC-98E2C510A912}"/>
                </a:ext>
              </a:extLst>
            </p:cNvPr>
            <p:cNvSpPr/>
            <p:nvPr/>
          </p:nvSpPr>
          <p:spPr bwMode="auto">
            <a:xfrm>
              <a:off x="8290401" y="4377584"/>
              <a:ext cx="144948" cy="141279"/>
            </a:xfrm>
            <a:custGeom>
              <a:avLst/>
              <a:gdLst>
                <a:gd name="T0" fmla="*/ 0 w 38"/>
                <a:gd name="T1" fmla="*/ 32 h 37"/>
                <a:gd name="T2" fmla="*/ 26 w 38"/>
                <a:gd name="T3" fmla="*/ 0 h 37"/>
                <a:gd name="T4" fmla="*/ 29 w 38"/>
                <a:gd name="T5" fmla="*/ 32 h 37"/>
                <a:gd name="T6" fmla="*/ 0 w 38"/>
                <a:gd name="T7" fmla="*/ 32 h 37"/>
              </a:gdLst>
              <a:ahLst/>
              <a:cxnLst>
                <a:cxn ang="0">
                  <a:pos x="T0" y="T1"/>
                </a:cxn>
                <a:cxn ang="0">
                  <a:pos x="T2" y="T3"/>
                </a:cxn>
                <a:cxn ang="0">
                  <a:pos x="T4" y="T5"/>
                </a:cxn>
                <a:cxn ang="0">
                  <a:pos x="T6" y="T7"/>
                </a:cxn>
              </a:cxnLst>
              <a:rect l="0" t="0" r="r" b="b"/>
              <a:pathLst>
                <a:path w="38" h="37">
                  <a:moveTo>
                    <a:pt x="0" y="32"/>
                  </a:moveTo>
                  <a:cubicBezTo>
                    <a:pt x="26" y="0"/>
                    <a:pt x="26" y="0"/>
                    <a:pt x="26" y="0"/>
                  </a:cubicBezTo>
                  <a:cubicBezTo>
                    <a:pt x="26" y="0"/>
                    <a:pt x="38" y="27"/>
                    <a:pt x="29" y="32"/>
                  </a:cubicBezTo>
                  <a:cubicBezTo>
                    <a:pt x="21" y="37"/>
                    <a:pt x="0" y="32"/>
                    <a:pt x="0" y="32"/>
                  </a:cubicBezTo>
                  <a:close/>
                </a:path>
              </a:pathLst>
            </a:custGeom>
            <a:solidFill>
              <a:srgbClr val="4B5CD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9" name="íṣļidê">
              <a:extLst>
                <a:ext uri="{FF2B5EF4-FFF2-40B4-BE49-F238E27FC236}">
                  <a16:creationId xmlns:a16="http://schemas.microsoft.com/office/drawing/2014/main" id="{765B2555-BBBD-2458-2F22-3A0CAF71401D}"/>
                </a:ext>
              </a:extLst>
            </p:cNvPr>
            <p:cNvSpPr/>
            <p:nvPr/>
          </p:nvSpPr>
          <p:spPr bwMode="auto">
            <a:xfrm>
              <a:off x="6178565" y="3966593"/>
              <a:ext cx="1772401" cy="456862"/>
            </a:xfrm>
            <a:custGeom>
              <a:avLst/>
              <a:gdLst>
                <a:gd name="T0" fmla="*/ 964 w 966"/>
                <a:gd name="T1" fmla="*/ 249 h 249"/>
                <a:gd name="T2" fmla="*/ 0 w 966"/>
                <a:gd name="T3" fmla="*/ 8 h 249"/>
                <a:gd name="T4" fmla="*/ 0 w 966"/>
                <a:gd name="T5" fmla="*/ 0 h 249"/>
                <a:gd name="T6" fmla="*/ 966 w 966"/>
                <a:gd name="T7" fmla="*/ 241 h 249"/>
                <a:gd name="T8" fmla="*/ 964 w 966"/>
                <a:gd name="T9" fmla="*/ 249 h 249"/>
              </a:gdLst>
              <a:ahLst/>
              <a:cxnLst>
                <a:cxn ang="0">
                  <a:pos x="T0" y="T1"/>
                </a:cxn>
                <a:cxn ang="0">
                  <a:pos x="T2" y="T3"/>
                </a:cxn>
                <a:cxn ang="0">
                  <a:pos x="T4" y="T5"/>
                </a:cxn>
                <a:cxn ang="0">
                  <a:pos x="T6" y="T7"/>
                </a:cxn>
                <a:cxn ang="0">
                  <a:pos x="T8" y="T9"/>
                </a:cxn>
              </a:cxnLst>
              <a:rect l="0" t="0" r="r" b="b"/>
              <a:pathLst>
                <a:path w="966" h="249">
                  <a:moveTo>
                    <a:pt x="964" y="249"/>
                  </a:moveTo>
                  <a:lnTo>
                    <a:pt x="0" y="8"/>
                  </a:lnTo>
                  <a:lnTo>
                    <a:pt x="0" y="0"/>
                  </a:lnTo>
                  <a:lnTo>
                    <a:pt x="966" y="241"/>
                  </a:lnTo>
                  <a:lnTo>
                    <a:pt x="964" y="249"/>
                  </a:lnTo>
                  <a:close/>
                </a:path>
              </a:pathLst>
            </a:custGeom>
            <a:solidFill>
              <a:srgbClr val="B1B2F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992" name="Google Shape;992;p55"/>
          <p:cNvSpPr/>
          <p:nvPr/>
        </p:nvSpPr>
        <p:spPr>
          <a:xfrm>
            <a:off x="1425786" y="4572189"/>
            <a:ext cx="1757722" cy="19447"/>
          </a:xfrm>
          <a:custGeom>
            <a:avLst/>
            <a:gdLst/>
            <a:ahLst/>
            <a:cxnLst/>
            <a:rect l="l" t="t" r="r" b="b"/>
            <a:pathLst>
              <a:path w="54503" h="603" extrusionOk="0">
                <a:moveTo>
                  <a:pt x="0" y="0"/>
                </a:moveTo>
                <a:lnTo>
                  <a:pt x="0" y="602"/>
                </a:lnTo>
                <a:lnTo>
                  <a:pt x="254" y="602"/>
                </a:lnTo>
                <a:lnTo>
                  <a:pt x="254" y="0"/>
                </a:lnTo>
                <a:close/>
                <a:moveTo>
                  <a:pt x="1837" y="0"/>
                </a:moveTo>
                <a:lnTo>
                  <a:pt x="1837" y="602"/>
                </a:lnTo>
                <a:lnTo>
                  <a:pt x="3452" y="602"/>
                </a:lnTo>
                <a:lnTo>
                  <a:pt x="3452" y="0"/>
                </a:lnTo>
                <a:close/>
                <a:moveTo>
                  <a:pt x="5036" y="0"/>
                </a:moveTo>
                <a:lnTo>
                  <a:pt x="5036" y="602"/>
                </a:lnTo>
                <a:lnTo>
                  <a:pt x="6651" y="602"/>
                </a:lnTo>
                <a:lnTo>
                  <a:pt x="6651" y="0"/>
                </a:lnTo>
                <a:close/>
                <a:moveTo>
                  <a:pt x="8234" y="0"/>
                </a:moveTo>
                <a:lnTo>
                  <a:pt x="8234" y="602"/>
                </a:lnTo>
                <a:lnTo>
                  <a:pt x="9818" y="602"/>
                </a:lnTo>
                <a:lnTo>
                  <a:pt x="9818" y="0"/>
                </a:lnTo>
                <a:close/>
                <a:moveTo>
                  <a:pt x="11433" y="0"/>
                </a:moveTo>
                <a:lnTo>
                  <a:pt x="11433" y="602"/>
                </a:lnTo>
                <a:lnTo>
                  <a:pt x="13016" y="602"/>
                </a:lnTo>
                <a:lnTo>
                  <a:pt x="13016" y="0"/>
                </a:lnTo>
                <a:close/>
                <a:moveTo>
                  <a:pt x="14600" y="0"/>
                </a:moveTo>
                <a:lnTo>
                  <a:pt x="14600" y="602"/>
                </a:lnTo>
                <a:lnTo>
                  <a:pt x="16215" y="602"/>
                </a:lnTo>
                <a:lnTo>
                  <a:pt x="16215" y="0"/>
                </a:lnTo>
                <a:close/>
                <a:moveTo>
                  <a:pt x="17798" y="0"/>
                </a:moveTo>
                <a:lnTo>
                  <a:pt x="17798" y="602"/>
                </a:lnTo>
                <a:lnTo>
                  <a:pt x="19413" y="602"/>
                </a:lnTo>
                <a:lnTo>
                  <a:pt x="19413" y="0"/>
                </a:lnTo>
                <a:close/>
                <a:moveTo>
                  <a:pt x="20997" y="0"/>
                </a:moveTo>
                <a:lnTo>
                  <a:pt x="20997" y="602"/>
                </a:lnTo>
                <a:lnTo>
                  <a:pt x="22580" y="602"/>
                </a:lnTo>
                <a:lnTo>
                  <a:pt x="22580" y="0"/>
                </a:lnTo>
                <a:close/>
                <a:moveTo>
                  <a:pt x="24196" y="0"/>
                </a:moveTo>
                <a:lnTo>
                  <a:pt x="24196" y="602"/>
                </a:lnTo>
                <a:lnTo>
                  <a:pt x="25779" y="602"/>
                </a:lnTo>
                <a:lnTo>
                  <a:pt x="25779" y="0"/>
                </a:lnTo>
                <a:close/>
                <a:moveTo>
                  <a:pt x="27362" y="0"/>
                </a:moveTo>
                <a:lnTo>
                  <a:pt x="27362" y="602"/>
                </a:lnTo>
                <a:lnTo>
                  <a:pt x="28978" y="602"/>
                </a:lnTo>
                <a:lnTo>
                  <a:pt x="28978" y="0"/>
                </a:lnTo>
                <a:close/>
                <a:moveTo>
                  <a:pt x="30561" y="0"/>
                </a:moveTo>
                <a:lnTo>
                  <a:pt x="30561" y="602"/>
                </a:lnTo>
                <a:lnTo>
                  <a:pt x="32176" y="602"/>
                </a:lnTo>
                <a:lnTo>
                  <a:pt x="32176" y="0"/>
                </a:lnTo>
                <a:close/>
                <a:moveTo>
                  <a:pt x="33760" y="0"/>
                </a:moveTo>
                <a:lnTo>
                  <a:pt x="33760" y="602"/>
                </a:lnTo>
                <a:lnTo>
                  <a:pt x="35343" y="602"/>
                </a:lnTo>
                <a:lnTo>
                  <a:pt x="35343" y="0"/>
                </a:lnTo>
                <a:close/>
                <a:moveTo>
                  <a:pt x="36958" y="0"/>
                </a:moveTo>
                <a:lnTo>
                  <a:pt x="36958" y="602"/>
                </a:lnTo>
                <a:lnTo>
                  <a:pt x="38542" y="602"/>
                </a:lnTo>
                <a:lnTo>
                  <a:pt x="38542" y="0"/>
                </a:lnTo>
                <a:close/>
                <a:moveTo>
                  <a:pt x="40125" y="0"/>
                </a:moveTo>
                <a:lnTo>
                  <a:pt x="40125" y="602"/>
                </a:lnTo>
                <a:lnTo>
                  <a:pt x="41740" y="602"/>
                </a:lnTo>
                <a:lnTo>
                  <a:pt x="41740" y="0"/>
                </a:lnTo>
                <a:close/>
                <a:moveTo>
                  <a:pt x="43324" y="0"/>
                </a:moveTo>
                <a:lnTo>
                  <a:pt x="43324" y="602"/>
                </a:lnTo>
                <a:lnTo>
                  <a:pt x="44939" y="602"/>
                </a:lnTo>
                <a:lnTo>
                  <a:pt x="44939" y="0"/>
                </a:lnTo>
                <a:close/>
                <a:moveTo>
                  <a:pt x="46522" y="0"/>
                </a:moveTo>
                <a:lnTo>
                  <a:pt x="46522" y="602"/>
                </a:lnTo>
                <a:lnTo>
                  <a:pt x="48106" y="602"/>
                </a:lnTo>
                <a:lnTo>
                  <a:pt x="48106" y="0"/>
                </a:lnTo>
                <a:close/>
                <a:moveTo>
                  <a:pt x="49721" y="0"/>
                </a:moveTo>
                <a:lnTo>
                  <a:pt x="49721" y="602"/>
                </a:lnTo>
                <a:lnTo>
                  <a:pt x="51304" y="602"/>
                </a:lnTo>
                <a:lnTo>
                  <a:pt x="51304" y="0"/>
                </a:lnTo>
                <a:close/>
                <a:moveTo>
                  <a:pt x="52888" y="0"/>
                </a:moveTo>
                <a:lnTo>
                  <a:pt x="52888" y="602"/>
                </a:lnTo>
                <a:lnTo>
                  <a:pt x="54503" y="602"/>
                </a:lnTo>
                <a:lnTo>
                  <a:pt x="54503"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93" name="Google Shape;993;p55"/>
          <p:cNvSpPr/>
          <p:nvPr/>
        </p:nvSpPr>
        <p:spPr>
          <a:xfrm>
            <a:off x="456544" y="4572189"/>
            <a:ext cx="977433" cy="19447"/>
          </a:xfrm>
          <a:custGeom>
            <a:avLst/>
            <a:gdLst/>
            <a:ahLst/>
            <a:cxnLst/>
            <a:rect l="l" t="t" r="r" b="b"/>
            <a:pathLst>
              <a:path w="30308" h="603" extrusionOk="0">
                <a:moveTo>
                  <a:pt x="0" y="0"/>
                </a:moveTo>
                <a:lnTo>
                  <a:pt x="0" y="602"/>
                </a:lnTo>
                <a:lnTo>
                  <a:pt x="1584" y="602"/>
                </a:lnTo>
                <a:lnTo>
                  <a:pt x="1584" y="0"/>
                </a:lnTo>
                <a:close/>
                <a:moveTo>
                  <a:pt x="3199" y="0"/>
                </a:moveTo>
                <a:lnTo>
                  <a:pt x="3199" y="602"/>
                </a:lnTo>
                <a:lnTo>
                  <a:pt x="4782" y="602"/>
                </a:lnTo>
                <a:lnTo>
                  <a:pt x="4782" y="0"/>
                </a:lnTo>
                <a:close/>
                <a:moveTo>
                  <a:pt x="6366" y="0"/>
                </a:moveTo>
                <a:lnTo>
                  <a:pt x="6366" y="602"/>
                </a:lnTo>
                <a:lnTo>
                  <a:pt x="7981" y="602"/>
                </a:lnTo>
                <a:lnTo>
                  <a:pt x="7981" y="0"/>
                </a:lnTo>
                <a:close/>
                <a:moveTo>
                  <a:pt x="9564" y="0"/>
                </a:moveTo>
                <a:lnTo>
                  <a:pt x="9564" y="602"/>
                </a:lnTo>
                <a:lnTo>
                  <a:pt x="11148" y="602"/>
                </a:lnTo>
                <a:lnTo>
                  <a:pt x="11148" y="0"/>
                </a:lnTo>
                <a:close/>
                <a:moveTo>
                  <a:pt x="12763" y="0"/>
                </a:moveTo>
                <a:lnTo>
                  <a:pt x="12763" y="602"/>
                </a:lnTo>
                <a:lnTo>
                  <a:pt x="14346" y="602"/>
                </a:lnTo>
                <a:lnTo>
                  <a:pt x="14346" y="0"/>
                </a:lnTo>
                <a:close/>
                <a:moveTo>
                  <a:pt x="15962" y="0"/>
                </a:moveTo>
                <a:lnTo>
                  <a:pt x="15962" y="602"/>
                </a:lnTo>
                <a:lnTo>
                  <a:pt x="17545" y="602"/>
                </a:lnTo>
                <a:lnTo>
                  <a:pt x="17545" y="0"/>
                </a:lnTo>
                <a:close/>
                <a:moveTo>
                  <a:pt x="19129" y="0"/>
                </a:moveTo>
                <a:lnTo>
                  <a:pt x="19129" y="602"/>
                </a:lnTo>
                <a:lnTo>
                  <a:pt x="20744" y="602"/>
                </a:lnTo>
                <a:lnTo>
                  <a:pt x="20744" y="0"/>
                </a:lnTo>
                <a:close/>
                <a:moveTo>
                  <a:pt x="22327" y="0"/>
                </a:moveTo>
                <a:lnTo>
                  <a:pt x="22327" y="602"/>
                </a:lnTo>
                <a:lnTo>
                  <a:pt x="23911" y="602"/>
                </a:lnTo>
                <a:lnTo>
                  <a:pt x="23911" y="0"/>
                </a:lnTo>
                <a:close/>
                <a:moveTo>
                  <a:pt x="25526" y="0"/>
                </a:moveTo>
                <a:lnTo>
                  <a:pt x="25526" y="602"/>
                </a:lnTo>
                <a:lnTo>
                  <a:pt x="27109" y="602"/>
                </a:lnTo>
                <a:lnTo>
                  <a:pt x="27109" y="0"/>
                </a:lnTo>
                <a:close/>
                <a:moveTo>
                  <a:pt x="28724" y="0"/>
                </a:moveTo>
                <a:lnTo>
                  <a:pt x="28724" y="602"/>
                </a:lnTo>
                <a:lnTo>
                  <a:pt x="30308" y="602"/>
                </a:lnTo>
                <a:lnTo>
                  <a:pt x="30308" y="0"/>
                </a:ln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endParaRPr>
          </a:p>
        </p:txBody>
      </p:sp>
      <p:sp>
        <p:nvSpPr>
          <p:cNvPr id="997" name="Google Shape;997;p55"/>
          <p:cNvSpPr/>
          <p:nvPr/>
        </p:nvSpPr>
        <p:spPr>
          <a:xfrm>
            <a:off x="705631" y="2093590"/>
            <a:ext cx="479256" cy="478160"/>
          </a:xfrm>
          <a:custGeom>
            <a:avLst/>
            <a:gdLst/>
            <a:ahLst/>
            <a:cxnLst/>
            <a:rect l="l" t="t" r="r" b="b"/>
            <a:pathLst>
              <a:path w="13999" h="13967" extrusionOk="0">
                <a:moveTo>
                  <a:pt x="6999" y="0"/>
                </a:moveTo>
                <a:cubicBezTo>
                  <a:pt x="3136" y="0"/>
                  <a:pt x="0" y="3104"/>
                  <a:pt x="0" y="6967"/>
                </a:cubicBezTo>
                <a:cubicBezTo>
                  <a:pt x="0" y="10831"/>
                  <a:pt x="3136" y="13966"/>
                  <a:pt x="6999" y="13966"/>
                </a:cubicBezTo>
                <a:cubicBezTo>
                  <a:pt x="10863" y="13966"/>
                  <a:pt x="13998" y="10831"/>
                  <a:pt x="13998" y="6967"/>
                </a:cubicBezTo>
                <a:cubicBezTo>
                  <a:pt x="13998" y="3104"/>
                  <a:pt x="10863" y="0"/>
                  <a:pt x="699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endParaRPr sz="1900" dirty="0">
              <a:solidFill>
                <a:srgbClr val="A43975"/>
              </a:solidFill>
            </a:endParaRPr>
          </a:p>
        </p:txBody>
      </p:sp>
      <p:sp>
        <p:nvSpPr>
          <p:cNvPr id="1002" name="Google Shape;1002;p55"/>
          <p:cNvSpPr txBox="1"/>
          <p:nvPr/>
        </p:nvSpPr>
        <p:spPr>
          <a:xfrm>
            <a:off x="1296855" y="1046417"/>
            <a:ext cx="4478739" cy="2839239"/>
          </a:xfrm>
          <a:prstGeom prst="rect">
            <a:avLst/>
          </a:prstGeom>
          <a:noFill/>
          <a:ln>
            <a:noFill/>
          </a:ln>
        </p:spPr>
        <p:txBody>
          <a:bodyPr spcFirstLastPara="1" wrap="square" lIns="0" tIns="0" rIns="0" bIns="0" anchor="t" anchorCtr="0">
            <a:spAutoFit/>
          </a:bodyPr>
          <a:lstStyle/>
          <a:p>
            <a:pPr algn="just">
              <a:lnSpc>
                <a:spcPct val="150000"/>
              </a:lnSpc>
            </a:pPr>
            <a:r>
              <a:rPr lang="en-US" altLang="zh-CN" dirty="0">
                <a:solidFill>
                  <a:schemeClr val="accent1"/>
                </a:solidFill>
              </a:rPr>
              <a:t>In this project, we can use the data to analyze the temporal and spatial differences in the development of the Internet from 1980 to 2020 and find out relations among countries, time and the number and proportion of Internet users, which can give us a further understanding of the evolution of the internet. Based on this, we used a variety of analysis tools to conduct a detailed analysis, as detailed in the report below.</a:t>
            </a:r>
          </a:p>
          <a:p>
            <a:pPr lvl="0" algn="just">
              <a:lnSpc>
                <a:spcPct val="150000"/>
              </a:lnSpc>
            </a:pPr>
            <a:endParaRPr lang="en-US" sz="1100" dirty="0">
              <a:solidFill>
                <a:schemeClr val="accent1"/>
              </a:solidFill>
            </a:endParaRPr>
          </a:p>
        </p:txBody>
      </p:sp>
      <p:sp>
        <p:nvSpPr>
          <p:cNvPr id="2" name="灯片编号占位符 1"/>
          <p:cNvSpPr>
            <a:spLocks noGrp="1"/>
          </p:cNvSpPr>
          <p:nvPr>
            <p:ph type="sldNum" sz="quarter" idx="12"/>
            <p:custDataLst>
              <p:tags r:id="rId1"/>
            </p:custDataLst>
          </p:nvPr>
        </p:nvSpPr>
        <p:spPr>
          <a:xfrm>
            <a:off x="8595013" y="4717192"/>
            <a:ext cx="548700" cy="393600"/>
          </a:xfrm>
        </p:spPr>
        <p:txBody>
          <a:bodyPr/>
          <a:lstStyle/>
          <a:p>
            <a:fld id="{C7D35C0F-96C7-4FBF-B14E-9F3078E7874A}" type="slidenum">
              <a:rPr lang="en-US" smtClean="0"/>
              <a:t>4</a:t>
            </a:fld>
            <a:endParaRPr lang="en-US"/>
          </a:p>
        </p:txBody>
      </p:sp>
      <p:sp>
        <p:nvSpPr>
          <p:cNvPr id="5" name="Title 1"/>
          <p:cNvSpPr>
            <a:spLocks noGrp="1"/>
          </p:cNvSpPr>
          <p:nvPr/>
        </p:nvSpPr>
        <p:spPr>
          <a:xfrm>
            <a:off x="405280" y="194384"/>
            <a:ext cx="8142923" cy="686753"/>
          </a:xfrm>
          <a:prstGeom prst="rect">
            <a:avLst/>
          </a:prstGeom>
          <a:noFill/>
          <a:ln>
            <a:noFill/>
          </a:ln>
        </p:spPr>
        <p:txBody>
          <a:bodyPr wrap="square" lIns="0" tIns="0" rIns="0" bIns="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400"/>
              <a:buNone/>
              <a:defRPr sz="2700" b="1" i="0" u="none" strike="noStrike" cap="none">
                <a:solidFill>
                  <a:schemeClr val="dk1"/>
                </a:solidFill>
              </a:defRPr>
            </a:lvl1pPr>
            <a:lvl2pPr marR="0" lvl="1" algn="l" rtl="0">
              <a:lnSpc>
                <a:spcPct val="100000"/>
              </a:lnSpc>
              <a:spcBef>
                <a:spcPts val="0"/>
              </a:spcBef>
              <a:spcAft>
                <a:spcPts val="0"/>
              </a:spcAft>
              <a:buClr>
                <a:srgbClr val="000000"/>
              </a:buClr>
              <a:buSzPts val="1100"/>
              <a:buFont typeface="Arial" panose="020B0604020202090204"/>
              <a:buNone/>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SzPts val="1100"/>
              <a:buFont typeface="Arial" panose="020B0604020202090204"/>
              <a:buNone/>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SzPts val="1100"/>
              <a:buFont typeface="Arial" panose="020B0604020202090204"/>
              <a:buNone/>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SzPts val="1100"/>
              <a:buFont typeface="Arial" panose="020B0604020202090204"/>
              <a:buNone/>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SzPts val="1100"/>
              <a:buFont typeface="Arial" panose="020B0604020202090204"/>
              <a:buNone/>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SzPts val="1100"/>
              <a:buFont typeface="Arial" panose="020B0604020202090204"/>
              <a:buNone/>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SzPts val="1100"/>
              <a:buFont typeface="Arial" panose="020B0604020202090204"/>
              <a:buNone/>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SzPts val="1100"/>
              <a:buFont typeface="Arial" panose="020B0604020202090204"/>
              <a:buNone/>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a:lstStyle>
          <a:p>
            <a:r>
              <a:rPr lang="en-US" altLang="zh-CN" sz="2400" dirty="0">
                <a:solidFill>
                  <a:schemeClr val="accent2"/>
                </a:solidFill>
              </a:rPr>
              <a:t>Background  &amp;  Motivation</a:t>
            </a:r>
            <a:endParaRPr lang="zh-CN" altLang="zh-CN" sz="2400" dirty="0">
              <a:solidFill>
                <a:schemeClr val="accent2"/>
              </a:solidFill>
            </a:endParaRPr>
          </a:p>
        </p:txBody>
      </p:sp>
      <p:grpSp>
        <p:nvGrpSpPr>
          <p:cNvPr id="3" name="Google Shape;265;p34">
            <a:extLst>
              <a:ext uri="{FF2B5EF4-FFF2-40B4-BE49-F238E27FC236}">
                <a16:creationId xmlns:a16="http://schemas.microsoft.com/office/drawing/2014/main" id="{4D6E700D-FC09-75E7-DC49-A93D86459FCC}"/>
              </a:ext>
            </a:extLst>
          </p:cNvPr>
          <p:cNvGrpSpPr/>
          <p:nvPr/>
        </p:nvGrpSpPr>
        <p:grpSpPr>
          <a:xfrm>
            <a:off x="405280" y="1156791"/>
            <a:ext cx="689640" cy="686753"/>
            <a:chOff x="6468857" y="4976205"/>
            <a:chExt cx="866700" cy="866700"/>
          </a:xfrm>
        </p:grpSpPr>
        <p:grpSp>
          <p:nvGrpSpPr>
            <p:cNvPr id="994" name="Google Shape;266;p34">
              <a:extLst>
                <a:ext uri="{FF2B5EF4-FFF2-40B4-BE49-F238E27FC236}">
                  <a16:creationId xmlns:a16="http://schemas.microsoft.com/office/drawing/2014/main" id="{56B58394-0D80-65B7-3D4C-E2E47755ABDC}"/>
                </a:ext>
              </a:extLst>
            </p:cNvPr>
            <p:cNvGrpSpPr/>
            <p:nvPr/>
          </p:nvGrpSpPr>
          <p:grpSpPr>
            <a:xfrm>
              <a:off x="6468857" y="4976205"/>
              <a:ext cx="866700" cy="866700"/>
              <a:chOff x="6705600" y="1238250"/>
              <a:chExt cx="866700" cy="866700"/>
            </a:xfrm>
          </p:grpSpPr>
          <p:sp>
            <p:nvSpPr>
              <p:cNvPr id="1052" name="Google Shape;267;p34">
                <a:extLst>
                  <a:ext uri="{FF2B5EF4-FFF2-40B4-BE49-F238E27FC236}">
                    <a16:creationId xmlns:a16="http://schemas.microsoft.com/office/drawing/2014/main" id="{8E118863-D629-8466-F190-6856D4D61481}"/>
                  </a:ext>
                </a:extLst>
              </p:cNvPr>
              <p:cNvSpPr/>
              <p:nvPr/>
            </p:nvSpPr>
            <p:spPr>
              <a:xfrm>
                <a:off x="6705600" y="1238250"/>
                <a:ext cx="866700" cy="866700"/>
              </a:xfrm>
              <a:prstGeom prst="ellipse">
                <a:avLst/>
              </a:prstGeom>
              <a:gradFill>
                <a:gsLst>
                  <a:gs pos="0">
                    <a:schemeClr val="accent1"/>
                  </a:gs>
                  <a:gs pos="21000">
                    <a:schemeClr val="accent1"/>
                  </a:gs>
                  <a:gs pos="100000">
                    <a:schemeClr val="accent2"/>
                  </a:gs>
                </a:gsLst>
                <a:lin ang="13500032"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1053" name="Google Shape;268;p34">
                <a:extLst>
                  <a:ext uri="{FF2B5EF4-FFF2-40B4-BE49-F238E27FC236}">
                    <a16:creationId xmlns:a16="http://schemas.microsoft.com/office/drawing/2014/main" id="{D5E8F3FC-19B0-A188-3582-CD6FC541F441}"/>
                  </a:ext>
                </a:extLst>
              </p:cNvPr>
              <p:cNvSpPr/>
              <p:nvPr/>
            </p:nvSpPr>
            <p:spPr>
              <a:xfrm>
                <a:off x="6800851" y="1333501"/>
                <a:ext cx="676200" cy="6762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grpSp>
        <p:grpSp>
          <p:nvGrpSpPr>
            <p:cNvPr id="995" name="Google Shape;269;p34">
              <a:extLst>
                <a:ext uri="{FF2B5EF4-FFF2-40B4-BE49-F238E27FC236}">
                  <a16:creationId xmlns:a16="http://schemas.microsoft.com/office/drawing/2014/main" id="{B232BC56-38B2-C8D9-2F9C-78EDA96724D9}"/>
                </a:ext>
              </a:extLst>
            </p:cNvPr>
            <p:cNvGrpSpPr/>
            <p:nvPr/>
          </p:nvGrpSpPr>
          <p:grpSpPr>
            <a:xfrm>
              <a:off x="6722064" y="5233381"/>
              <a:ext cx="360363" cy="352425"/>
              <a:chOff x="2676526" y="4681538"/>
              <a:chExt cx="360363" cy="352425"/>
            </a:xfrm>
          </p:grpSpPr>
          <p:sp>
            <p:nvSpPr>
              <p:cNvPr id="1050" name="Google Shape;270;p34">
                <a:extLst>
                  <a:ext uri="{FF2B5EF4-FFF2-40B4-BE49-F238E27FC236}">
                    <a16:creationId xmlns:a16="http://schemas.microsoft.com/office/drawing/2014/main" id="{077D03B3-A9EF-C0F0-77D3-52ADAAB61E04}"/>
                  </a:ext>
                </a:extLst>
              </p:cNvPr>
              <p:cNvSpPr/>
              <p:nvPr/>
            </p:nvSpPr>
            <p:spPr>
              <a:xfrm>
                <a:off x="2676526" y="4794250"/>
                <a:ext cx="360363" cy="239713"/>
              </a:xfrm>
              <a:custGeom>
                <a:avLst/>
                <a:gdLst/>
                <a:ahLst/>
                <a:cxnLst/>
                <a:rect l="l" t="t" r="r" b="b"/>
                <a:pathLst>
                  <a:path w="96" h="64" extrusionOk="0">
                    <a:moveTo>
                      <a:pt x="94" y="60"/>
                    </a:moveTo>
                    <a:cubicBezTo>
                      <a:pt x="92" y="60"/>
                      <a:pt x="92" y="60"/>
                      <a:pt x="92" y="60"/>
                    </a:cubicBezTo>
                    <a:cubicBezTo>
                      <a:pt x="92" y="2"/>
                      <a:pt x="92" y="2"/>
                      <a:pt x="92" y="2"/>
                    </a:cubicBezTo>
                    <a:cubicBezTo>
                      <a:pt x="92" y="1"/>
                      <a:pt x="91" y="0"/>
                      <a:pt x="90" y="0"/>
                    </a:cubicBezTo>
                    <a:cubicBezTo>
                      <a:pt x="78" y="0"/>
                      <a:pt x="78" y="0"/>
                      <a:pt x="78" y="0"/>
                    </a:cubicBezTo>
                    <a:cubicBezTo>
                      <a:pt x="77" y="0"/>
                      <a:pt x="76" y="1"/>
                      <a:pt x="76" y="2"/>
                    </a:cubicBezTo>
                    <a:cubicBezTo>
                      <a:pt x="76" y="60"/>
                      <a:pt x="76" y="60"/>
                      <a:pt x="76" y="60"/>
                    </a:cubicBezTo>
                    <a:cubicBezTo>
                      <a:pt x="68" y="60"/>
                      <a:pt x="68" y="60"/>
                      <a:pt x="68" y="60"/>
                    </a:cubicBezTo>
                    <a:cubicBezTo>
                      <a:pt x="68" y="18"/>
                      <a:pt x="68" y="18"/>
                      <a:pt x="68" y="18"/>
                    </a:cubicBezTo>
                    <a:cubicBezTo>
                      <a:pt x="68" y="17"/>
                      <a:pt x="67" y="16"/>
                      <a:pt x="66" y="16"/>
                    </a:cubicBezTo>
                    <a:cubicBezTo>
                      <a:pt x="54" y="16"/>
                      <a:pt x="54" y="16"/>
                      <a:pt x="54" y="16"/>
                    </a:cubicBezTo>
                    <a:cubicBezTo>
                      <a:pt x="53" y="16"/>
                      <a:pt x="52" y="17"/>
                      <a:pt x="52" y="18"/>
                    </a:cubicBezTo>
                    <a:cubicBezTo>
                      <a:pt x="52" y="60"/>
                      <a:pt x="52" y="60"/>
                      <a:pt x="52" y="60"/>
                    </a:cubicBezTo>
                    <a:cubicBezTo>
                      <a:pt x="44" y="60"/>
                      <a:pt x="44" y="60"/>
                      <a:pt x="44" y="60"/>
                    </a:cubicBezTo>
                    <a:cubicBezTo>
                      <a:pt x="44" y="34"/>
                      <a:pt x="44" y="34"/>
                      <a:pt x="44" y="34"/>
                    </a:cubicBezTo>
                    <a:cubicBezTo>
                      <a:pt x="44" y="33"/>
                      <a:pt x="43" y="32"/>
                      <a:pt x="42" y="32"/>
                    </a:cubicBezTo>
                    <a:cubicBezTo>
                      <a:pt x="30" y="32"/>
                      <a:pt x="30" y="32"/>
                      <a:pt x="30" y="32"/>
                    </a:cubicBezTo>
                    <a:cubicBezTo>
                      <a:pt x="29" y="32"/>
                      <a:pt x="28" y="33"/>
                      <a:pt x="28" y="34"/>
                    </a:cubicBezTo>
                    <a:cubicBezTo>
                      <a:pt x="28" y="60"/>
                      <a:pt x="28" y="60"/>
                      <a:pt x="28" y="60"/>
                    </a:cubicBezTo>
                    <a:cubicBezTo>
                      <a:pt x="20" y="60"/>
                      <a:pt x="20" y="60"/>
                      <a:pt x="20" y="60"/>
                    </a:cubicBezTo>
                    <a:cubicBezTo>
                      <a:pt x="20" y="50"/>
                      <a:pt x="20" y="50"/>
                      <a:pt x="20" y="50"/>
                    </a:cubicBezTo>
                    <a:cubicBezTo>
                      <a:pt x="20" y="49"/>
                      <a:pt x="19" y="48"/>
                      <a:pt x="18" y="48"/>
                    </a:cubicBezTo>
                    <a:cubicBezTo>
                      <a:pt x="6" y="48"/>
                      <a:pt x="6" y="48"/>
                      <a:pt x="6" y="48"/>
                    </a:cubicBezTo>
                    <a:cubicBezTo>
                      <a:pt x="5" y="48"/>
                      <a:pt x="4" y="49"/>
                      <a:pt x="4" y="50"/>
                    </a:cubicBezTo>
                    <a:cubicBezTo>
                      <a:pt x="4" y="60"/>
                      <a:pt x="4" y="60"/>
                      <a:pt x="4" y="60"/>
                    </a:cubicBezTo>
                    <a:cubicBezTo>
                      <a:pt x="2" y="60"/>
                      <a:pt x="2" y="60"/>
                      <a:pt x="2" y="60"/>
                    </a:cubicBezTo>
                    <a:cubicBezTo>
                      <a:pt x="1" y="60"/>
                      <a:pt x="0" y="61"/>
                      <a:pt x="0" y="62"/>
                    </a:cubicBezTo>
                    <a:cubicBezTo>
                      <a:pt x="0" y="63"/>
                      <a:pt x="1" y="64"/>
                      <a:pt x="2" y="64"/>
                    </a:cubicBezTo>
                    <a:cubicBezTo>
                      <a:pt x="94" y="64"/>
                      <a:pt x="94" y="64"/>
                      <a:pt x="94" y="64"/>
                    </a:cubicBezTo>
                    <a:cubicBezTo>
                      <a:pt x="95" y="64"/>
                      <a:pt x="96" y="63"/>
                      <a:pt x="96" y="62"/>
                    </a:cubicBezTo>
                    <a:cubicBezTo>
                      <a:pt x="96" y="61"/>
                      <a:pt x="95" y="60"/>
                      <a:pt x="94" y="6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1051" name="Google Shape;271;p34">
                <a:extLst>
                  <a:ext uri="{FF2B5EF4-FFF2-40B4-BE49-F238E27FC236}">
                    <a16:creationId xmlns:a16="http://schemas.microsoft.com/office/drawing/2014/main" id="{187630DC-C241-199D-BAC9-195629DB1709}"/>
                  </a:ext>
                </a:extLst>
              </p:cNvPr>
              <p:cNvSpPr/>
              <p:nvPr/>
            </p:nvSpPr>
            <p:spPr>
              <a:xfrm>
                <a:off x="2714626" y="4681538"/>
                <a:ext cx="285750" cy="203200"/>
              </a:xfrm>
              <a:custGeom>
                <a:avLst/>
                <a:gdLst/>
                <a:ahLst/>
                <a:cxnLst/>
                <a:rect l="l" t="t" r="r" b="b"/>
                <a:pathLst>
                  <a:path w="76" h="54" extrusionOk="0">
                    <a:moveTo>
                      <a:pt x="2" y="54"/>
                    </a:moveTo>
                    <a:cubicBezTo>
                      <a:pt x="2" y="54"/>
                      <a:pt x="3" y="54"/>
                      <a:pt x="3" y="54"/>
                    </a:cubicBezTo>
                    <a:cubicBezTo>
                      <a:pt x="71" y="8"/>
                      <a:pt x="71" y="8"/>
                      <a:pt x="71" y="8"/>
                    </a:cubicBezTo>
                    <a:cubicBezTo>
                      <a:pt x="70" y="20"/>
                      <a:pt x="70" y="20"/>
                      <a:pt x="70" y="20"/>
                    </a:cubicBezTo>
                    <a:cubicBezTo>
                      <a:pt x="70" y="21"/>
                      <a:pt x="71" y="22"/>
                      <a:pt x="72" y="22"/>
                    </a:cubicBezTo>
                    <a:cubicBezTo>
                      <a:pt x="72" y="22"/>
                      <a:pt x="72" y="22"/>
                      <a:pt x="72" y="22"/>
                    </a:cubicBezTo>
                    <a:cubicBezTo>
                      <a:pt x="73" y="22"/>
                      <a:pt x="74" y="21"/>
                      <a:pt x="74" y="20"/>
                    </a:cubicBezTo>
                    <a:cubicBezTo>
                      <a:pt x="76" y="4"/>
                      <a:pt x="76" y="4"/>
                      <a:pt x="76" y="4"/>
                    </a:cubicBezTo>
                    <a:cubicBezTo>
                      <a:pt x="76" y="3"/>
                      <a:pt x="75" y="2"/>
                      <a:pt x="74" y="2"/>
                    </a:cubicBezTo>
                    <a:cubicBezTo>
                      <a:pt x="74" y="2"/>
                      <a:pt x="58" y="0"/>
                      <a:pt x="58" y="0"/>
                    </a:cubicBezTo>
                    <a:cubicBezTo>
                      <a:pt x="57" y="0"/>
                      <a:pt x="56" y="1"/>
                      <a:pt x="56" y="2"/>
                    </a:cubicBezTo>
                    <a:cubicBezTo>
                      <a:pt x="56" y="3"/>
                      <a:pt x="57" y="4"/>
                      <a:pt x="58" y="4"/>
                    </a:cubicBezTo>
                    <a:cubicBezTo>
                      <a:pt x="68" y="5"/>
                      <a:pt x="68" y="5"/>
                      <a:pt x="68" y="5"/>
                    </a:cubicBezTo>
                    <a:cubicBezTo>
                      <a:pt x="1" y="50"/>
                      <a:pt x="1" y="50"/>
                      <a:pt x="1" y="50"/>
                    </a:cubicBezTo>
                    <a:cubicBezTo>
                      <a:pt x="0" y="51"/>
                      <a:pt x="0" y="52"/>
                      <a:pt x="0" y="53"/>
                    </a:cubicBezTo>
                    <a:cubicBezTo>
                      <a:pt x="1" y="54"/>
                      <a:pt x="1" y="54"/>
                      <a:pt x="2"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grpSp>
      </p:gr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02"/>
                                        </p:tgtEl>
                                        <p:attrNameLst>
                                          <p:attrName>style.visibility</p:attrName>
                                        </p:attrNameLst>
                                      </p:cBhvr>
                                      <p:to>
                                        <p:strVal val="visible"/>
                                      </p:to>
                                    </p:set>
                                    <p:animEffect transition="in" filter="fade">
                                      <p:cBhvr>
                                        <p:cTn id="7" dur="500"/>
                                        <p:tgtEl>
                                          <p:spTgt spid="10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custDataLst>
              <p:tags r:id="rId1"/>
            </p:custDataLst>
          </p:nvPr>
        </p:nvSpPr>
        <p:spPr>
          <a:xfrm>
            <a:off x="0" y="1120555"/>
            <a:ext cx="7886700" cy="3425490"/>
          </a:xfrm>
        </p:spPr>
        <p:txBody>
          <a:bodyPr/>
          <a:lstStyle/>
          <a:p>
            <a:pPr marL="0" indent="0">
              <a:buNone/>
            </a:pPr>
            <a:r>
              <a:rPr lang="en-US" altLang="zh-CN" b="0" dirty="0">
                <a:solidFill>
                  <a:schemeClr val="bg1"/>
                </a:solidFill>
                <a:effectLst>
                  <a:outerShdw blurRad="38100" dist="19050" dir="2700000" algn="tl" rotWithShape="0">
                    <a:schemeClr val="dk1">
                      <a:alpha val="40000"/>
                    </a:schemeClr>
                  </a:outerShdw>
                </a:effectLst>
              </a:rPr>
              <a:t>.</a:t>
            </a:r>
          </a:p>
        </p:txBody>
      </p:sp>
      <p:sp>
        <p:nvSpPr>
          <p:cNvPr id="6" name="灯片编号占位符 5"/>
          <p:cNvSpPr>
            <a:spLocks noGrp="1"/>
          </p:cNvSpPr>
          <p:nvPr>
            <p:ph type="sldNum" sz="quarter" idx="12"/>
            <p:custDataLst>
              <p:tags r:id="rId2"/>
            </p:custDataLst>
          </p:nvPr>
        </p:nvSpPr>
        <p:spPr/>
        <p:txBody>
          <a:bodyPr/>
          <a:lstStyle/>
          <a:p>
            <a:fld id="{C7D35C0F-96C7-4FBF-B14E-9F3078E7874A}" type="slidenum">
              <a:rPr lang="en-US" smtClean="0"/>
              <a:t>5</a:t>
            </a:fld>
            <a:endParaRPr lang="en-US"/>
          </a:p>
        </p:txBody>
      </p:sp>
      <p:sp>
        <p:nvSpPr>
          <p:cNvPr id="8" name="圆角矩形 7"/>
          <p:cNvSpPr/>
          <p:nvPr>
            <p:custDataLst>
              <p:tags r:id="rId3"/>
            </p:custDataLst>
          </p:nvPr>
        </p:nvSpPr>
        <p:spPr>
          <a:xfrm>
            <a:off x="2041148" y="1081469"/>
            <a:ext cx="6099114" cy="714851"/>
          </a:xfrm>
          <a:prstGeom prst="roundRect">
            <a:avLst/>
          </a:prstGeom>
          <a:solidFill>
            <a:schemeClr val="accent4">
              <a:lumMod val="75000"/>
            </a:schemeClr>
          </a:solidFill>
          <a:ln w="28575" cmpd="dbl">
            <a:solidFill>
              <a:schemeClr val="accent1">
                <a:shade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1" name="圆角矩形 10"/>
          <p:cNvSpPr/>
          <p:nvPr>
            <p:custDataLst>
              <p:tags r:id="rId4"/>
            </p:custDataLst>
          </p:nvPr>
        </p:nvSpPr>
        <p:spPr>
          <a:xfrm>
            <a:off x="2041149" y="2264244"/>
            <a:ext cx="6099113" cy="757714"/>
          </a:xfrm>
          <a:prstGeom prst="roundRect">
            <a:avLst/>
          </a:prstGeom>
          <a:solidFill>
            <a:schemeClr val="accent4">
              <a:lumMod val="75000"/>
            </a:schemeClr>
          </a:solidFill>
          <a:ln w="28575" cmpd="dbl">
            <a:solidFill>
              <a:schemeClr val="accent1">
                <a:shade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2" name="圆角矩形 11"/>
          <p:cNvSpPr/>
          <p:nvPr>
            <p:custDataLst>
              <p:tags r:id="rId5"/>
            </p:custDataLst>
          </p:nvPr>
        </p:nvSpPr>
        <p:spPr>
          <a:xfrm>
            <a:off x="2041147" y="3490575"/>
            <a:ext cx="6099113" cy="691991"/>
          </a:xfrm>
          <a:prstGeom prst="roundRect">
            <a:avLst/>
          </a:prstGeom>
          <a:solidFill>
            <a:schemeClr val="accent4">
              <a:lumMod val="75000"/>
            </a:schemeClr>
          </a:solidFill>
          <a:ln w="28575" cmpd="dbl">
            <a:solidFill>
              <a:schemeClr val="accent1">
                <a:shade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p>
        </p:txBody>
      </p:sp>
      <p:sp>
        <p:nvSpPr>
          <p:cNvPr id="19" name="下箭头 18"/>
          <p:cNvSpPr/>
          <p:nvPr/>
        </p:nvSpPr>
        <p:spPr>
          <a:xfrm rot="16200000">
            <a:off x="937770" y="955637"/>
            <a:ext cx="372904" cy="83867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sz="1050"/>
          </a:p>
        </p:txBody>
      </p:sp>
      <p:sp>
        <p:nvSpPr>
          <p:cNvPr id="25" name="文本框 24"/>
          <p:cNvSpPr txBox="1"/>
          <p:nvPr/>
        </p:nvSpPr>
        <p:spPr>
          <a:xfrm>
            <a:off x="2127241" y="1162946"/>
            <a:ext cx="5926924" cy="738664"/>
          </a:xfrm>
          <a:prstGeom prst="rect">
            <a:avLst/>
          </a:prstGeom>
          <a:noFill/>
        </p:spPr>
        <p:txBody>
          <a:bodyPr wrap="square" rtlCol="0">
            <a:spAutoFit/>
          </a:bodyPr>
          <a:lstStyle/>
          <a:p>
            <a:pPr algn="just"/>
            <a:r>
              <a:rPr lang="en-CA" altLang="zh-CN" b="1" dirty="0"/>
              <a:t>Countries that are more economically developed have a faster growth in internet users. </a:t>
            </a:r>
            <a:endParaRPr lang="en-US" altLang="zh-CN" b="1" dirty="0"/>
          </a:p>
          <a:p>
            <a:pPr algn="just"/>
            <a:endParaRPr lang="en-US" altLang="zh-CN" b="1" dirty="0"/>
          </a:p>
        </p:txBody>
      </p:sp>
      <p:sp>
        <p:nvSpPr>
          <p:cNvPr id="26" name="文本框 25"/>
          <p:cNvSpPr txBox="1"/>
          <p:nvPr/>
        </p:nvSpPr>
        <p:spPr>
          <a:xfrm>
            <a:off x="2143271" y="2389466"/>
            <a:ext cx="5827161" cy="523220"/>
          </a:xfrm>
          <a:prstGeom prst="rect">
            <a:avLst/>
          </a:prstGeom>
          <a:noFill/>
        </p:spPr>
        <p:txBody>
          <a:bodyPr wrap="square" rtlCol="0">
            <a:spAutoFit/>
          </a:bodyPr>
          <a:lstStyle/>
          <a:p>
            <a:pPr algn="just"/>
            <a:r>
              <a:rPr lang="en-US" altLang="zh-CN" b="1" dirty="0"/>
              <a:t>The internet user growth shares similar trends with the cellular / broadband service growth.</a:t>
            </a:r>
          </a:p>
        </p:txBody>
      </p:sp>
      <p:sp>
        <p:nvSpPr>
          <p:cNvPr id="27" name="文本框 26"/>
          <p:cNvSpPr txBox="1"/>
          <p:nvPr/>
        </p:nvSpPr>
        <p:spPr>
          <a:xfrm>
            <a:off x="2127241" y="3557313"/>
            <a:ext cx="6013019" cy="523220"/>
          </a:xfrm>
          <a:prstGeom prst="rect">
            <a:avLst/>
          </a:prstGeom>
          <a:noFill/>
        </p:spPr>
        <p:txBody>
          <a:bodyPr wrap="square" rtlCol="0">
            <a:spAutoFit/>
          </a:bodyPr>
          <a:lstStyle/>
          <a:p>
            <a:pPr algn="just"/>
            <a:r>
              <a:rPr lang="en-US" altLang="zh-CN" b="1" dirty="0"/>
              <a:t>The internet development of a country will be deeply affected by its economic growth (i.e., GDP).</a:t>
            </a:r>
          </a:p>
        </p:txBody>
      </p:sp>
      <p:sp>
        <p:nvSpPr>
          <p:cNvPr id="28" name="Title 1"/>
          <p:cNvSpPr>
            <a:spLocks noGrp="1"/>
          </p:cNvSpPr>
          <p:nvPr/>
        </p:nvSpPr>
        <p:spPr>
          <a:xfrm>
            <a:off x="344893" y="231919"/>
            <a:ext cx="8454213" cy="578294"/>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3600" b="1" kern="1200">
                <a:solidFill>
                  <a:schemeClr val="tx1"/>
                </a:solidFill>
                <a:latin typeface="Segoe UI" panose="020B0502040204020203" pitchFamily="34" charset="0"/>
                <a:ea typeface="+mj-ea"/>
                <a:cs typeface="Segoe UI" panose="020B0502040204020203" pitchFamily="34" charset="0"/>
              </a:defRPr>
            </a:lvl1pPr>
          </a:lstStyle>
          <a:p>
            <a:r>
              <a:rPr lang="en-US" altLang="zh-CN" sz="2400" dirty="0">
                <a:solidFill>
                  <a:schemeClr val="accent2"/>
                </a:solidFill>
                <a:latin typeface="+mj-lt"/>
              </a:rPr>
              <a:t>Expected Findings</a:t>
            </a:r>
          </a:p>
        </p:txBody>
      </p:sp>
      <p:sp>
        <p:nvSpPr>
          <p:cNvPr id="2" name="下箭头 18">
            <a:extLst>
              <a:ext uri="{FF2B5EF4-FFF2-40B4-BE49-F238E27FC236}">
                <a16:creationId xmlns:a16="http://schemas.microsoft.com/office/drawing/2014/main" id="{89D1BE4A-3F68-3FEA-E7E1-ABB02F0CCF19}"/>
              </a:ext>
            </a:extLst>
          </p:cNvPr>
          <p:cNvSpPr/>
          <p:nvPr/>
        </p:nvSpPr>
        <p:spPr>
          <a:xfrm rot="16200000">
            <a:off x="937770" y="2156580"/>
            <a:ext cx="372904" cy="83867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sz="1050" dirty="0"/>
          </a:p>
        </p:txBody>
      </p:sp>
      <p:sp>
        <p:nvSpPr>
          <p:cNvPr id="7" name="下箭头 18">
            <a:extLst>
              <a:ext uri="{FF2B5EF4-FFF2-40B4-BE49-F238E27FC236}">
                <a16:creationId xmlns:a16="http://schemas.microsoft.com/office/drawing/2014/main" id="{3C110ED1-E956-9F1C-EE15-D8F55059CDD7}"/>
              </a:ext>
            </a:extLst>
          </p:cNvPr>
          <p:cNvSpPr/>
          <p:nvPr/>
        </p:nvSpPr>
        <p:spPr>
          <a:xfrm rot="16200000">
            <a:off x="937770" y="3362727"/>
            <a:ext cx="372904" cy="83867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sz="1050" dirty="0"/>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p:tgtEl>
                                          <p:spTgt spid="25"/>
                                        </p:tgtEl>
                                        <p:attrNameLst>
                                          <p:attrName>ppt_x</p:attrName>
                                        </p:attrNameLst>
                                      </p:cBhvr>
                                      <p:tavLst>
                                        <p:tav tm="0">
                                          <p:val>
                                            <p:strVal val="#ppt_x-#ppt_w*1.125000"/>
                                          </p:val>
                                        </p:tav>
                                        <p:tav tm="100000">
                                          <p:val>
                                            <p:strVal val="#ppt_x"/>
                                          </p:val>
                                        </p:tav>
                                      </p:tavLst>
                                    </p:anim>
                                    <p:animEffect transition="in" filter="wipe(right)">
                                      <p:cBhvr>
                                        <p:cTn id="8" dur="500"/>
                                        <p:tgtEl>
                                          <p:spTgt spid="25"/>
                                        </p:tgtEl>
                                      </p:cBhvr>
                                    </p:animEffect>
                                  </p:childTnLst>
                                </p:cTn>
                              </p:par>
                              <p:par>
                                <p:cTn id="9" presetID="12" presetClass="entr" presetSubtype="8"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p:tgtEl>
                                          <p:spTgt spid="8"/>
                                        </p:tgtEl>
                                        <p:attrNameLst>
                                          <p:attrName>ppt_x</p:attrName>
                                        </p:attrNameLst>
                                      </p:cBhvr>
                                      <p:tavLst>
                                        <p:tav tm="0">
                                          <p:val>
                                            <p:strVal val="#ppt_x-#ppt_w*1.125000"/>
                                          </p:val>
                                        </p:tav>
                                        <p:tav tm="100000">
                                          <p:val>
                                            <p:strVal val="#ppt_x"/>
                                          </p:val>
                                        </p:tav>
                                      </p:tavLst>
                                    </p:anim>
                                    <p:animEffect transition="in" filter="wipe(right)">
                                      <p:cBhvr>
                                        <p:cTn id="12" dur="500"/>
                                        <p:tgtEl>
                                          <p:spTgt spid="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p:tgtEl>
                                          <p:spTgt spid="11"/>
                                        </p:tgtEl>
                                        <p:attrNameLst>
                                          <p:attrName>ppt_x</p:attrName>
                                        </p:attrNameLst>
                                      </p:cBhvr>
                                      <p:tavLst>
                                        <p:tav tm="0">
                                          <p:val>
                                            <p:strVal val="#ppt_x-#ppt_w*1.125000"/>
                                          </p:val>
                                        </p:tav>
                                        <p:tav tm="100000">
                                          <p:val>
                                            <p:strVal val="#ppt_x"/>
                                          </p:val>
                                        </p:tav>
                                      </p:tavLst>
                                    </p:anim>
                                    <p:animEffect transition="in" filter="wipe(right)">
                                      <p:cBhvr>
                                        <p:cTn id="20" dur="500"/>
                                        <p:tgtEl>
                                          <p:spTgt spid="11"/>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par>
                                <p:cTn id="25" presetID="12" presetClass="entr" presetSubtype="8"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p:tgtEl>
                                          <p:spTgt spid="12"/>
                                        </p:tgtEl>
                                        <p:attrNameLst>
                                          <p:attrName>ppt_x</p:attrName>
                                        </p:attrNameLst>
                                      </p:cBhvr>
                                      <p:tavLst>
                                        <p:tav tm="0">
                                          <p:val>
                                            <p:strVal val="#ppt_x-#ppt_w*1.125000"/>
                                          </p:val>
                                        </p:tav>
                                        <p:tav tm="100000">
                                          <p:val>
                                            <p:strVal val="#ppt_x"/>
                                          </p:val>
                                        </p:tav>
                                      </p:tavLst>
                                    </p:anim>
                                    <p:animEffect transition="in" filter="wipe(right)">
                                      <p:cBhvr>
                                        <p:cTn id="2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25" grpId="0"/>
      <p:bldP spid="26"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pic>
        <p:nvPicPr>
          <p:cNvPr id="764" name="Google Shape;764;p54" descr="A picture containing indoor, table&#10;&#10;Description automatically generated"/>
          <p:cNvPicPr preferRelativeResize="0"/>
          <p:nvPr/>
        </p:nvPicPr>
        <p:blipFill rotWithShape="1">
          <a:blip r:embed="rId3"/>
          <a:srcRect/>
          <a:stretch>
            <a:fillRect/>
          </a:stretch>
        </p:blipFill>
        <p:spPr>
          <a:xfrm>
            <a:off x="0" y="1"/>
            <a:ext cx="9144000" cy="1016704"/>
          </a:xfrm>
          <a:prstGeom prst="rect">
            <a:avLst/>
          </a:prstGeom>
          <a:noFill/>
          <a:ln>
            <a:noFill/>
          </a:ln>
        </p:spPr>
      </p:pic>
      <p:sp>
        <p:nvSpPr>
          <p:cNvPr id="765" name="Google Shape;765;p54"/>
          <p:cNvSpPr/>
          <p:nvPr/>
        </p:nvSpPr>
        <p:spPr>
          <a:xfrm>
            <a:off x="0" y="1"/>
            <a:ext cx="9144000" cy="1016704"/>
          </a:xfrm>
          <a:prstGeom prst="rect">
            <a:avLst/>
          </a:pr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FFFFFF"/>
              </a:buClr>
              <a:buSzPts val="1400"/>
              <a:buFont typeface="" charset="-122"/>
              <a:buNone/>
              <a:tabLst/>
              <a:defRPr/>
            </a:pPr>
            <a:endParaRPr kumimoji="0" sz="1400" b="0" i="0" u="none" strike="noStrike" kern="0" cap="none" spc="0" normalizeH="0" baseline="0" noProof="0">
              <a:ln>
                <a:noFill/>
              </a:ln>
              <a:solidFill>
                <a:srgbClr val="FFFFFF"/>
              </a:solidFill>
              <a:effectLst/>
              <a:uLnTx/>
              <a:uFillTx/>
              <a:latin typeface="" charset="-122"/>
              <a:ea typeface="" charset="-122"/>
              <a:cs typeface="" charset="-122"/>
              <a:sym typeface="" charset="-122"/>
            </a:endParaRPr>
          </a:p>
        </p:txBody>
      </p:sp>
      <p:sp>
        <p:nvSpPr>
          <p:cNvPr id="839" name="Google Shape;839;p54"/>
          <p:cNvSpPr txBox="1"/>
          <p:nvPr/>
        </p:nvSpPr>
        <p:spPr>
          <a:xfrm>
            <a:off x="208693" y="289077"/>
            <a:ext cx="8168052" cy="438551"/>
          </a:xfrm>
          <a:prstGeom prst="rect">
            <a:avLst/>
          </a:prstGeom>
          <a:noFill/>
          <a:ln>
            <a:noFill/>
          </a:ln>
        </p:spPr>
        <p:txBody>
          <a:bodyPr spcFirstLastPara="1" wrap="square" lIns="68575" tIns="34275" rIns="68575" bIns="34275" anchor="t" anchorCtr="0">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panose="020B0604020202090204"/>
              <a:buNone/>
              <a:tabLst/>
              <a:defRPr/>
            </a:pPr>
            <a:r>
              <a:rPr lang="en-US" sz="2400" b="1" kern="1200" dirty="0">
                <a:solidFill>
                  <a:schemeClr val="bg1"/>
                </a:solidFill>
                <a:latin typeface="+mj-lt"/>
                <a:ea typeface="+mj-ea"/>
                <a:cs typeface="Segoe UI" panose="020B0502040204020203" pitchFamily="34" charset="0"/>
                <a:sym typeface="" charset="-122"/>
              </a:rPr>
              <a:t>Preparation for Analysis: Data </a:t>
            </a:r>
            <a:r>
              <a:rPr lang="en-CA" sz="2400" b="1" kern="1200" dirty="0">
                <a:solidFill>
                  <a:schemeClr val="bg1"/>
                </a:solidFill>
                <a:latin typeface="+mj-lt"/>
                <a:ea typeface="+mj-ea"/>
                <a:cs typeface="Segoe UI" panose="020B0502040204020203" pitchFamily="34" charset="0"/>
                <a:sym typeface="" charset="-122"/>
              </a:rPr>
              <a:t>Preprocessing</a:t>
            </a:r>
            <a:endParaRPr sz="2400" b="1" kern="1200" dirty="0">
              <a:solidFill>
                <a:schemeClr val="bg1"/>
              </a:solidFill>
              <a:latin typeface="+mj-lt"/>
              <a:ea typeface="+mj-ea"/>
              <a:cs typeface="Segoe UI" panose="020B0502040204020203" pitchFamily="34" charset="0"/>
              <a:sym typeface="" charset="-122"/>
            </a:endParaRPr>
          </a:p>
        </p:txBody>
      </p:sp>
      <p:sp>
        <p:nvSpPr>
          <p:cNvPr id="6" name="文本框 5"/>
          <p:cNvSpPr txBox="1"/>
          <p:nvPr/>
        </p:nvSpPr>
        <p:spPr>
          <a:xfrm>
            <a:off x="9027042" y="-106326"/>
            <a:ext cx="18473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90204"/>
              <a:buNone/>
              <a:tabLst/>
              <a:defRPr/>
            </a:pPr>
            <a:endParaRPr kumimoji="1" lang="zh-CN" altLang="en-US" sz="1400" b="0" i="0" u="none" strike="noStrike" kern="0" cap="none" spc="0" normalizeH="0" baseline="0" noProof="0" dirty="0">
              <a:ln>
                <a:noFill/>
              </a:ln>
              <a:solidFill>
                <a:srgbClr val="000000"/>
              </a:solidFill>
              <a:effectLst/>
              <a:uLnTx/>
              <a:uFillTx/>
              <a:latin typeface="Arial" panose="020B0604020202090204"/>
              <a:cs typeface="Arial" panose="020B0604020202090204"/>
              <a:sym typeface="Arial" panose="020B0604020202090204"/>
            </a:endParaRPr>
          </a:p>
        </p:txBody>
      </p:sp>
      <p:sp>
        <p:nvSpPr>
          <p:cNvPr id="16" name="Google Shape;1002;p55"/>
          <p:cNvSpPr txBox="1"/>
          <p:nvPr/>
        </p:nvSpPr>
        <p:spPr>
          <a:xfrm>
            <a:off x="300884" y="1073731"/>
            <a:ext cx="8726157" cy="969496"/>
          </a:xfrm>
          <a:prstGeom prst="rect">
            <a:avLst/>
          </a:prstGeom>
          <a:noFill/>
          <a:ln>
            <a:noFill/>
          </a:ln>
        </p:spPr>
        <p:txBody>
          <a:bodyPr spcFirstLastPara="1" wrap="square" lIns="0" tIns="0" rIns="0" bIns="0" anchor="t" anchorCtr="0">
            <a:spAutoFit/>
          </a:bodyPr>
          <a:lstStyle/>
          <a:p>
            <a:pPr lvl="0" algn="just">
              <a:lnSpc>
                <a:spcPct val="150000"/>
              </a:lnSpc>
            </a:pPr>
            <a:r>
              <a:rPr kumimoji="0" lang="en-CA" sz="1400" b="1" i="0" u="none" strike="noStrike" kern="0" cap="none" spc="0" normalizeH="0" baseline="0" noProof="0" dirty="0">
                <a:ln>
                  <a:noFill/>
                </a:ln>
                <a:solidFill>
                  <a:srgbClr val="000000"/>
                </a:solidFill>
                <a:effectLst/>
                <a:uLnTx/>
                <a:uFillTx/>
                <a:sym typeface="Arial" panose="020B0604020202090204"/>
              </a:rPr>
              <a:t>Step 1: remove empty rows, reject</a:t>
            </a:r>
            <a:r>
              <a:rPr kumimoji="0" lang="en-CA" sz="1400" b="1" i="0" u="none" strike="noStrike" kern="0" cap="none" spc="0" normalizeH="0" noProof="0" dirty="0">
                <a:ln>
                  <a:noFill/>
                </a:ln>
                <a:solidFill>
                  <a:srgbClr val="000000"/>
                </a:solidFill>
                <a:effectLst/>
                <a:uLnTx/>
                <a:uFillTx/>
                <a:sym typeface="Arial" panose="020B0604020202090204"/>
              </a:rPr>
              <a:t> useless column</a:t>
            </a:r>
            <a:endParaRPr kumimoji="0" lang="en-CA" sz="1400" b="1" i="0" u="none" strike="noStrike" kern="0" cap="none" spc="0" normalizeH="0" baseline="0" noProof="0" dirty="0">
              <a:ln>
                <a:noFill/>
              </a:ln>
              <a:solidFill>
                <a:srgbClr val="000000"/>
              </a:solidFill>
              <a:effectLst/>
              <a:uLnTx/>
              <a:uFillTx/>
              <a:sym typeface="Arial" panose="020B0604020202090204"/>
            </a:endParaRPr>
          </a:p>
          <a:p>
            <a:pPr lvl="0" algn="just">
              <a:lnSpc>
                <a:spcPct val="150000"/>
              </a:lnSpc>
            </a:pPr>
            <a:r>
              <a:rPr lang="en-CA" b="1" dirty="0"/>
              <a:t>Step 2: impute missing values</a:t>
            </a:r>
          </a:p>
          <a:p>
            <a:pPr lvl="0" algn="just">
              <a:lnSpc>
                <a:spcPct val="150000"/>
              </a:lnSpc>
            </a:pPr>
            <a:endParaRPr lang="en-CA" dirty="0"/>
          </a:p>
        </p:txBody>
      </p:sp>
      <p:sp>
        <p:nvSpPr>
          <p:cNvPr id="2" name="灯片编号占位符 1"/>
          <p:cNvSpPr>
            <a:spLocks noGrp="1"/>
          </p:cNvSpPr>
          <p:nvPr>
            <p:ph type="sldNum" idx="12"/>
          </p:nvPr>
        </p:nvSpPr>
        <p:spPr/>
        <p: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90204"/>
              <a:buNone/>
              <a:tabLst/>
              <a:defRPr/>
            </a:pPr>
            <a:fld id="{00000000-1234-1234-1234-123412341234}" type="slidenum">
              <a:rPr kumimoji="0" lang="en-US" altLang="zh-CN" sz="900" b="0" i="0" u="none" strike="noStrike" kern="0" cap="none" spc="0" normalizeH="0" baseline="0" noProof="0" smtClean="0">
                <a:ln>
                  <a:noFill/>
                </a:ln>
                <a:solidFill>
                  <a:srgbClr val="FFFFFF"/>
                </a:solidFill>
                <a:effectLst/>
                <a:uLnTx/>
                <a:uFillTx/>
                <a:ea typeface="" charset="-122"/>
                <a:sym typeface="" charset="-122"/>
              </a:rPr>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90204"/>
                <a:buNone/>
                <a:tabLst/>
                <a:defRPr/>
              </a:pPr>
              <a:t>6</a:t>
            </a:fld>
            <a:endParaRPr kumimoji="0" lang="zh-CN" altLang="en-US" sz="900" b="0" i="0" u="none" strike="noStrike" kern="0" cap="none" spc="0" normalizeH="0" baseline="0" noProof="0">
              <a:ln>
                <a:noFill/>
              </a:ln>
              <a:solidFill>
                <a:srgbClr val="FFFFFF"/>
              </a:solidFill>
              <a:effectLst/>
              <a:uLnTx/>
              <a:uFillTx/>
              <a:ea typeface="" charset="-122"/>
              <a:sym typeface="" charset="-122"/>
            </a:endParaRPr>
          </a:p>
        </p:txBody>
      </p:sp>
      <p:pic>
        <p:nvPicPr>
          <p:cNvPr id="5" name="图片 4">
            <a:extLst>
              <a:ext uri="{FF2B5EF4-FFF2-40B4-BE49-F238E27FC236}">
                <a16:creationId xmlns:a16="http://schemas.microsoft.com/office/drawing/2014/main" id="{54033B73-D8E8-0C11-B26F-AFB41E538C67}"/>
              </a:ext>
            </a:extLst>
          </p:cNvPr>
          <p:cNvPicPr>
            <a:picLocks noChangeAspect="1"/>
          </p:cNvPicPr>
          <p:nvPr/>
        </p:nvPicPr>
        <p:blipFill>
          <a:blip r:embed="rId4"/>
          <a:stretch>
            <a:fillRect/>
          </a:stretch>
        </p:blipFill>
        <p:spPr>
          <a:xfrm>
            <a:off x="1263742" y="1842180"/>
            <a:ext cx="6800440" cy="516145"/>
          </a:xfrm>
          <a:prstGeom prst="rect">
            <a:avLst/>
          </a:prstGeom>
        </p:spPr>
      </p:pic>
      <p:pic>
        <p:nvPicPr>
          <p:cNvPr id="7" name="图片 6">
            <a:extLst>
              <a:ext uri="{FF2B5EF4-FFF2-40B4-BE49-F238E27FC236}">
                <a16:creationId xmlns:a16="http://schemas.microsoft.com/office/drawing/2014/main" id="{FD5B93A1-0B64-90BF-E3D8-B1B1ECEB45C7}"/>
              </a:ext>
            </a:extLst>
          </p:cNvPr>
          <p:cNvPicPr>
            <a:picLocks noChangeAspect="1"/>
          </p:cNvPicPr>
          <p:nvPr/>
        </p:nvPicPr>
        <p:blipFill>
          <a:blip r:embed="rId5"/>
          <a:stretch>
            <a:fillRect/>
          </a:stretch>
        </p:blipFill>
        <p:spPr>
          <a:xfrm>
            <a:off x="1283204" y="2497928"/>
            <a:ext cx="6577592" cy="2279436"/>
          </a:xfrm>
          <a:prstGeom prst="rect">
            <a:avLst/>
          </a:prstGeom>
        </p:spPr>
      </p:pic>
      <p:sp>
        <p:nvSpPr>
          <p:cNvPr id="3" name="Rectangle 2">
            <a:extLst>
              <a:ext uri="{FF2B5EF4-FFF2-40B4-BE49-F238E27FC236}">
                <a16:creationId xmlns:a16="http://schemas.microsoft.com/office/drawing/2014/main" id="{FE1598D9-9E92-06BC-8A80-B3DDC3DBE2BF}"/>
              </a:ext>
            </a:extLst>
          </p:cNvPr>
          <p:cNvSpPr/>
          <p:nvPr/>
        </p:nvSpPr>
        <p:spPr>
          <a:xfrm>
            <a:off x="2618014" y="2497928"/>
            <a:ext cx="555172" cy="2279436"/>
          </a:xfrm>
          <a:prstGeom prst="rect">
            <a:avLst/>
          </a:prstGeom>
          <a:solidFill>
            <a:srgbClr val="FFCC00">
              <a:alpha val="10196"/>
            </a:srgbClr>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Rectangle 3">
            <a:extLst>
              <a:ext uri="{FF2B5EF4-FFF2-40B4-BE49-F238E27FC236}">
                <a16:creationId xmlns:a16="http://schemas.microsoft.com/office/drawing/2014/main" id="{F825153E-4643-BFF7-6C2A-B766DFDBB862}"/>
              </a:ext>
            </a:extLst>
          </p:cNvPr>
          <p:cNvSpPr/>
          <p:nvPr/>
        </p:nvSpPr>
        <p:spPr>
          <a:xfrm>
            <a:off x="3173186" y="3717470"/>
            <a:ext cx="4795158" cy="1136953"/>
          </a:xfrm>
          <a:prstGeom prst="rect">
            <a:avLst/>
          </a:prstGeom>
          <a:solidFill>
            <a:srgbClr val="FFCC00">
              <a:alpha val="10196"/>
            </a:srgbClr>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grpSp>
        <p:nvGrpSpPr>
          <p:cNvPr id="509" name="Google Shape;509;p45"/>
          <p:cNvGrpSpPr/>
          <p:nvPr/>
        </p:nvGrpSpPr>
        <p:grpSpPr>
          <a:xfrm>
            <a:off x="4698691" y="849178"/>
            <a:ext cx="3432135" cy="3445143"/>
            <a:chOff x="6540501" y="0"/>
            <a:chExt cx="4896342" cy="4914901"/>
          </a:xfrm>
        </p:grpSpPr>
        <p:sp>
          <p:nvSpPr>
            <p:cNvPr id="510" name="Google Shape;510;p45"/>
            <p:cNvSpPr/>
            <p:nvPr/>
          </p:nvSpPr>
          <p:spPr>
            <a:xfrm>
              <a:off x="6540501" y="174627"/>
              <a:ext cx="4178300" cy="4740274"/>
            </a:xfrm>
            <a:prstGeom prst="roundRect">
              <a:avLst>
                <a:gd name="adj" fmla="val 6764"/>
              </a:avLst>
            </a:prstGeom>
            <a:gradFill>
              <a:gsLst>
                <a:gs pos="0">
                  <a:schemeClr val="accent1"/>
                </a:gs>
                <a:gs pos="100000">
                  <a:schemeClr val="accent2"/>
                </a:gs>
              </a:gsLst>
              <a:lin ang="13500000"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pic>
          <p:nvPicPr>
            <p:cNvPr id="511" name="Google Shape;511;p45" descr="A close up of a tower&#10;&#10;Description automatically generated"/>
            <p:cNvPicPr preferRelativeResize="0"/>
            <p:nvPr/>
          </p:nvPicPr>
          <p:blipFill rotWithShape="1">
            <a:blip r:embed="rId3"/>
            <a:srcRect/>
            <a:stretch>
              <a:fillRect/>
            </a:stretch>
          </p:blipFill>
          <p:spPr>
            <a:xfrm>
              <a:off x="6899651" y="0"/>
              <a:ext cx="4537192" cy="4622800"/>
            </a:xfrm>
            <a:prstGeom prst="rect">
              <a:avLst/>
            </a:prstGeom>
            <a:noFill/>
            <a:ln>
              <a:noFill/>
            </a:ln>
          </p:spPr>
        </p:pic>
      </p:grpSp>
      <p:sp>
        <p:nvSpPr>
          <p:cNvPr id="512" name="Google Shape;512;p45"/>
          <p:cNvSpPr/>
          <p:nvPr/>
        </p:nvSpPr>
        <p:spPr>
          <a:xfrm>
            <a:off x="1080647" y="1147822"/>
            <a:ext cx="527399" cy="529721"/>
          </a:xfrm>
          <a:custGeom>
            <a:avLst/>
            <a:gdLst/>
            <a:ahLst/>
            <a:cxnLst/>
            <a:rect l="l" t="t" r="r" b="b"/>
            <a:pathLst>
              <a:path w="96" h="96" extrusionOk="0">
                <a:moveTo>
                  <a:pt x="94" y="36"/>
                </a:moveTo>
                <a:cubicBezTo>
                  <a:pt x="92" y="36"/>
                  <a:pt x="92" y="36"/>
                  <a:pt x="92" y="36"/>
                </a:cubicBezTo>
                <a:cubicBezTo>
                  <a:pt x="92" y="26"/>
                  <a:pt x="92" y="26"/>
                  <a:pt x="92" y="26"/>
                </a:cubicBezTo>
                <a:cubicBezTo>
                  <a:pt x="92" y="25"/>
                  <a:pt x="91" y="24"/>
                  <a:pt x="90" y="24"/>
                </a:cubicBezTo>
                <a:cubicBezTo>
                  <a:pt x="70" y="24"/>
                  <a:pt x="70" y="24"/>
                  <a:pt x="70" y="24"/>
                </a:cubicBezTo>
                <a:cubicBezTo>
                  <a:pt x="69" y="24"/>
                  <a:pt x="68" y="25"/>
                  <a:pt x="68" y="26"/>
                </a:cubicBezTo>
                <a:cubicBezTo>
                  <a:pt x="68" y="36"/>
                  <a:pt x="68" y="36"/>
                  <a:pt x="68" y="36"/>
                </a:cubicBezTo>
                <a:cubicBezTo>
                  <a:pt x="66" y="36"/>
                  <a:pt x="66" y="36"/>
                  <a:pt x="66" y="36"/>
                </a:cubicBezTo>
                <a:cubicBezTo>
                  <a:pt x="65" y="36"/>
                  <a:pt x="64" y="37"/>
                  <a:pt x="64" y="38"/>
                </a:cubicBezTo>
                <a:cubicBezTo>
                  <a:pt x="64" y="52"/>
                  <a:pt x="64" y="52"/>
                  <a:pt x="64" y="52"/>
                </a:cubicBezTo>
                <a:cubicBezTo>
                  <a:pt x="40" y="52"/>
                  <a:pt x="40" y="52"/>
                  <a:pt x="40" y="52"/>
                </a:cubicBezTo>
                <a:cubicBezTo>
                  <a:pt x="40" y="30"/>
                  <a:pt x="40" y="30"/>
                  <a:pt x="40" y="30"/>
                </a:cubicBezTo>
                <a:cubicBezTo>
                  <a:pt x="40" y="29"/>
                  <a:pt x="39" y="28"/>
                  <a:pt x="38" y="28"/>
                </a:cubicBezTo>
                <a:cubicBezTo>
                  <a:pt x="36" y="28"/>
                  <a:pt x="36" y="28"/>
                  <a:pt x="36" y="28"/>
                </a:cubicBezTo>
                <a:cubicBezTo>
                  <a:pt x="36" y="14"/>
                  <a:pt x="36" y="14"/>
                  <a:pt x="36" y="14"/>
                </a:cubicBezTo>
                <a:cubicBezTo>
                  <a:pt x="36" y="13"/>
                  <a:pt x="35" y="12"/>
                  <a:pt x="34" y="12"/>
                </a:cubicBezTo>
                <a:cubicBezTo>
                  <a:pt x="20" y="12"/>
                  <a:pt x="20" y="12"/>
                  <a:pt x="20" y="12"/>
                </a:cubicBezTo>
                <a:cubicBezTo>
                  <a:pt x="20" y="2"/>
                  <a:pt x="20" y="2"/>
                  <a:pt x="20" y="2"/>
                </a:cubicBezTo>
                <a:cubicBezTo>
                  <a:pt x="20" y="1"/>
                  <a:pt x="19" y="0"/>
                  <a:pt x="18" y="0"/>
                </a:cubicBezTo>
                <a:cubicBezTo>
                  <a:pt x="17" y="0"/>
                  <a:pt x="16" y="1"/>
                  <a:pt x="16" y="2"/>
                </a:cubicBezTo>
                <a:cubicBezTo>
                  <a:pt x="16" y="12"/>
                  <a:pt x="16" y="12"/>
                  <a:pt x="16" y="12"/>
                </a:cubicBezTo>
                <a:cubicBezTo>
                  <a:pt x="6" y="12"/>
                  <a:pt x="6" y="12"/>
                  <a:pt x="6" y="12"/>
                </a:cubicBezTo>
                <a:cubicBezTo>
                  <a:pt x="5" y="12"/>
                  <a:pt x="4" y="13"/>
                  <a:pt x="4" y="14"/>
                </a:cubicBezTo>
                <a:cubicBezTo>
                  <a:pt x="4" y="28"/>
                  <a:pt x="4" y="28"/>
                  <a:pt x="4" y="28"/>
                </a:cubicBezTo>
                <a:cubicBezTo>
                  <a:pt x="2" y="28"/>
                  <a:pt x="2" y="28"/>
                  <a:pt x="2" y="28"/>
                </a:cubicBezTo>
                <a:cubicBezTo>
                  <a:pt x="1" y="28"/>
                  <a:pt x="0" y="29"/>
                  <a:pt x="0" y="30"/>
                </a:cubicBezTo>
                <a:cubicBezTo>
                  <a:pt x="0" y="94"/>
                  <a:pt x="0" y="94"/>
                  <a:pt x="0" y="94"/>
                </a:cubicBezTo>
                <a:cubicBezTo>
                  <a:pt x="0" y="95"/>
                  <a:pt x="1" y="96"/>
                  <a:pt x="2" y="96"/>
                </a:cubicBezTo>
                <a:cubicBezTo>
                  <a:pt x="12" y="96"/>
                  <a:pt x="12" y="96"/>
                  <a:pt x="12" y="96"/>
                </a:cubicBezTo>
                <a:cubicBezTo>
                  <a:pt x="12" y="86"/>
                  <a:pt x="12" y="86"/>
                  <a:pt x="12" y="86"/>
                </a:cubicBezTo>
                <a:cubicBezTo>
                  <a:pt x="12" y="85"/>
                  <a:pt x="13" y="84"/>
                  <a:pt x="14" y="84"/>
                </a:cubicBezTo>
                <a:cubicBezTo>
                  <a:pt x="22" y="84"/>
                  <a:pt x="22" y="84"/>
                  <a:pt x="22" y="84"/>
                </a:cubicBezTo>
                <a:cubicBezTo>
                  <a:pt x="23" y="84"/>
                  <a:pt x="24" y="85"/>
                  <a:pt x="24" y="86"/>
                </a:cubicBezTo>
                <a:cubicBezTo>
                  <a:pt x="24" y="96"/>
                  <a:pt x="24" y="96"/>
                  <a:pt x="24" y="96"/>
                </a:cubicBezTo>
                <a:cubicBezTo>
                  <a:pt x="76" y="96"/>
                  <a:pt x="76" y="96"/>
                  <a:pt x="76" y="96"/>
                </a:cubicBezTo>
                <a:cubicBezTo>
                  <a:pt x="76" y="86"/>
                  <a:pt x="76" y="86"/>
                  <a:pt x="76" y="86"/>
                </a:cubicBezTo>
                <a:cubicBezTo>
                  <a:pt x="76" y="85"/>
                  <a:pt x="77" y="84"/>
                  <a:pt x="78" y="84"/>
                </a:cubicBezTo>
                <a:cubicBezTo>
                  <a:pt x="86" y="84"/>
                  <a:pt x="86" y="84"/>
                  <a:pt x="86" y="84"/>
                </a:cubicBezTo>
                <a:cubicBezTo>
                  <a:pt x="87" y="84"/>
                  <a:pt x="88" y="85"/>
                  <a:pt x="88" y="86"/>
                </a:cubicBezTo>
                <a:cubicBezTo>
                  <a:pt x="88" y="96"/>
                  <a:pt x="88" y="96"/>
                  <a:pt x="88" y="96"/>
                </a:cubicBezTo>
                <a:cubicBezTo>
                  <a:pt x="94" y="96"/>
                  <a:pt x="94" y="96"/>
                  <a:pt x="94" y="96"/>
                </a:cubicBezTo>
                <a:cubicBezTo>
                  <a:pt x="95" y="96"/>
                  <a:pt x="96" y="95"/>
                  <a:pt x="96" y="94"/>
                </a:cubicBezTo>
                <a:cubicBezTo>
                  <a:pt x="96" y="38"/>
                  <a:pt x="96" y="38"/>
                  <a:pt x="96" y="38"/>
                </a:cubicBezTo>
                <a:cubicBezTo>
                  <a:pt x="96" y="37"/>
                  <a:pt x="95" y="36"/>
                  <a:pt x="94" y="36"/>
                </a:cubicBezTo>
                <a:close/>
                <a:moveTo>
                  <a:pt x="14" y="20"/>
                </a:moveTo>
                <a:cubicBezTo>
                  <a:pt x="26" y="20"/>
                  <a:pt x="26" y="20"/>
                  <a:pt x="26" y="20"/>
                </a:cubicBezTo>
                <a:cubicBezTo>
                  <a:pt x="27" y="20"/>
                  <a:pt x="28" y="21"/>
                  <a:pt x="28" y="22"/>
                </a:cubicBezTo>
                <a:cubicBezTo>
                  <a:pt x="28" y="23"/>
                  <a:pt x="27" y="24"/>
                  <a:pt x="26" y="24"/>
                </a:cubicBezTo>
                <a:cubicBezTo>
                  <a:pt x="14" y="24"/>
                  <a:pt x="14" y="24"/>
                  <a:pt x="14" y="24"/>
                </a:cubicBezTo>
                <a:cubicBezTo>
                  <a:pt x="13" y="24"/>
                  <a:pt x="12" y="23"/>
                  <a:pt x="12" y="22"/>
                </a:cubicBezTo>
                <a:cubicBezTo>
                  <a:pt x="12" y="21"/>
                  <a:pt x="13" y="20"/>
                  <a:pt x="14" y="20"/>
                </a:cubicBezTo>
                <a:close/>
                <a:moveTo>
                  <a:pt x="30" y="80"/>
                </a:moveTo>
                <a:cubicBezTo>
                  <a:pt x="10" y="80"/>
                  <a:pt x="10" y="80"/>
                  <a:pt x="10" y="80"/>
                </a:cubicBezTo>
                <a:cubicBezTo>
                  <a:pt x="9" y="80"/>
                  <a:pt x="8" y="79"/>
                  <a:pt x="8" y="78"/>
                </a:cubicBezTo>
                <a:cubicBezTo>
                  <a:pt x="8" y="77"/>
                  <a:pt x="9" y="76"/>
                  <a:pt x="10" y="76"/>
                </a:cubicBezTo>
                <a:cubicBezTo>
                  <a:pt x="30" y="76"/>
                  <a:pt x="30" y="76"/>
                  <a:pt x="30" y="76"/>
                </a:cubicBezTo>
                <a:cubicBezTo>
                  <a:pt x="31" y="76"/>
                  <a:pt x="32" y="77"/>
                  <a:pt x="32" y="78"/>
                </a:cubicBezTo>
                <a:cubicBezTo>
                  <a:pt x="32" y="79"/>
                  <a:pt x="31" y="80"/>
                  <a:pt x="30" y="80"/>
                </a:cubicBezTo>
                <a:close/>
                <a:moveTo>
                  <a:pt x="30" y="72"/>
                </a:moveTo>
                <a:cubicBezTo>
                  <a:pt x="10" y="72"/>
                  <a:pt x="10" y="72"/>
                  <a:pt x="10" y="72"/>
                </a:cubicBezTo>
                <a:cubicBezTo>
                  <a:pt x="9" y="72"/>
                  <a:pt x="8" y="71"/>
                  <a:pt x="8" y="70"/>
                </a:cubicBezTo>
                <a:cubicBezTo>
                  <a:pt x="8" y="69"/>
                  <a:pt x="9" y="68"/>
                  <a:pt x="10" y="68"/>
                </a:cubicBezTo>
                <a:cubicBezTo>
                  <a:pt x="30" y="68"/>
                  <a:pt x="30" y="68"/>
                  <a:pt x="30" y="68"/>
                </a:cubicBezTo>
                <a:cubicBezTo>
                  <a:pt x="31" y="68"/>
                  <a:pt x="32" y="69"/>
                  <a:pt x="32" y="70"/>
                </a:cubicBezTo>
                <a:cubicBezTo>
                  <a:pt x="32" y="71"/>
                  <a:pt x="31" y="72"/>
                  <a:pt x="30" y="72"/>
                </a:cubicBezTo>
                <a:close/>
                <a:moveTo>
                  <a:pt x="30" y="64"/>
                </a:moveTo>
                <a:cubicBezTo>
                  <a:pt x="10" y="64"/>
                  <a:pt x="10" y="64"/>
                  <a:pt x="10" y="64"/>
                </a:cubicBezTo>
                <a:cubicBezTo>
                  <a:pt x="9" y="64"/>
                  <a:pt x="8" y="63"/>
                  <a:pt x="8" y="62"/>
                </a:cubicBezTo>
                <a:cubicBezTo>
                  <a:pt x="8" y="61"/>
                  <a:pt x="9" y="60"/>
                  <a:pt x="10" y="60"/>
                </a:cubicBezTo>
                <a:cubicBezTo>
                  <a:pt x="30" y="60"/>
                  <a:pt x="30" y="60"/>
                  <a:pt x="30" y="60"/>
                </a:cubicBezTo>
                <a:cubicBezTo>
                  <a:pt x="31" y="60"/>
                  <a:pt x="32" y="61"/>
                  <a:pt x="32" y="62"/>
                </a:cubicBezTo>
                <a:cubicBezTo>
                  <a:pt x="32" y="63"/>
                  <a:pt x="31" y="64"/>
                  <a:pt x="30" y="64"/>
                </a:cubicBezTo>
                <a:close/>
                <a:moveTo>
                  <a:pt x="30" y="56"/>
                </a:moveTo>
                <a:cubicBezTo>
                  <a:pt x="10" y="56"/>
                  <a:pt x="10" y="56"/>
                  <a:pt x="10" y="56"/>
                </a:cubicBezTo>
                <a:cubicBezTo>
                  <a:pt x="9" y="56"/>
                  <a:pt x="8" y="55"/>
                  <a:pt x="8" y="54"/>
                </a:cubicBezTo>
                <a:cubicBezTo>
                  <a:pt x="8" y="53"/>
                  <a:pt x="9" y="52"/>
                  <a:pt x="10" y="52"/>
                </a:cubicBezTo>
                <a:cubicBezTo>
                  <a:pt x="30" y="52"/>
                  <a:pt x="30" y="52"/>
                  <a:pt x="30" y="52"/>
                </a:cubicBezTo>
                <a:cubicBezTo>
                  <a:pt x="31" y="52"/>
                  <a:pt x="32" y="53"/>
                  <a:pt x="32" y="54"/>
                </a:cubicBezTo>
                <a:cubicBezTo>
                  <a:pt x="32" y="55"/>
                  <a:pt x="31" y="56"/>
                  <a:pt x="30" y="56"/>
                </a:cubicBezTo>
                <a:close/>
                <a:moveTo>
                  <a:pt x="30" y="48"/>
                </a:moveTo>
                <a:cubicBezTo>
                  <a:pt x="10" y="48"/>
                  <a:pt x="10" y="48"/>
                  <a:pt x="10" y="48"/>
                </a:cubicBezTo>
                <a:cubicBezTo>
                  <a:pt x="9" y="48"/>
                  <a:pt x="8" y="47"/>
                  <a:pt x="8" y="46"/>
                </a:cubicBezTo>
                <a:cubicBezTo>
                  <a:pt x="8" y="45"/>
                  <a:pt x="9" y="44"/>
                  <a:pt x="10" y="44"/>
                </a:cubicBezTo>
                <a:cubicBezTo>
                  <a:pt x="30" y="44"/>
                  <a:pt x="30" y="44"/>
                  <a:pt x="30" y="44"/>
                </a:cubicBezTo>
                <a:cubicBezTo>
                  <a:pt x="31" y="44"/>
                  <a:pt x="32" y="45"/>
                  <a:pt x="32" y="46"/>
                </a:cubicBezTo>
                <a:cubicBezTo>
                  <a:pt x="32" y="47"/>
                  <a:pt x="31" y="48"/>
                  <a:pt x="30" y="48"/>
                </a:cubicBezTo>
                <a:close/>
                <a:moveTo>
                  <a:pt x="30" y="40"/>
                </a:moveTo>
                <a:cubicBezTo>
                  <a:pt x="10" y="40"/>
                  <a:pt x="10" y="40"/>
                  <a:pt x="10" y="40"/>
                </a:cubicBezTo>
                <a:cubicBezTo>
                  <a:pt x="9" y="40"/>
                  <a:pt x="8" y="39"/>
                  <a:pt x="8" y="38"/>
                </a:cubicBezTo>
                <a:cubicBezTo>
                  <a:pt x="8" y="37"/>
                  <a:pt x="9" y="36"/>
                  <a:pt x="10" y="36"/>
                </a:cubicBezTo>
                <a:cubicBezTo>
                  <a:pt x="30" y="36"/>
                  <a:pt x="30" y="36"/>
                  <a:pt x="30" y="36"/>
                </a:cubicBezTo>
                <a:cubicBezTo>
                  <a:pt x="31" y="36"/>
                  <a:pt x="32" y="37"/>
                  <a:pt x="32" y="38"/>
                </a:cubicBezTo>
                <a:cubicBezTo>
                  <a:pt x="32" y="39"/>
                  <a:pt x="31" y="40"/>
                  <a:pt x="30" y="40"/>
                </a:cubicBezTo>
                <a:close/>
                <a:moveTo>
                  <a:pt x="58" y="80"/>
                </a:moveTo>
                <a:cubicBezTo>
                  <a:pt x="46" y="80"/>
                  <a:pt x="46" y="80"/>
                  <a:pt x="46" y="80"/>
                </a:cubicBezTo>
                <a:cubicBezTo>
                  <a:pt x="45" y="80"/>
                  <a:pt x="44" y="79"/>
                  <a:pt x="44" y="78"/>
                </a:cubicBezTo>
                <a:cubicBezTo>
                  <a:pt x="44" y="77"/>
                  <a:pt x="45" y="76"/>
                  <a:pt x="46" y="76"/>
                </a:cubicBezTo>
                <a:cubicBezTo>
                  <a:pt x="58" y="76"/>
                  <a:pt x="58" y="76"/>
                  <a:pt x="58" y="76"/>
                </a:cubicBezTo>
                <a:cubicBezTo>
                  <a:pt x="59" y="76"/>
                  <a:pt x="60" y="77"/>
                  <a:pt x="60" y="78"/>
                </a:cubicBezTo>
                <a:cubicBezTo>
                  <a:pt x="60" y="79"/>
                  <a:pt x="59" y="80"/>
                  <a:pt x="58" y="80"/>
                </a:cubicBezTo>
                <a:close/>
                <a:moveTo>
                  <a:pt x="58" y="72"/>
                </a:moveTo>
                <a:cubicBezTo>
                  <a:pt x="46" y="72"/>
                  <a:pt x="46" y="72"/>
                  <a:pt x="46" y="72"/>
                </a:cubicBezTo>
                <a:cubicBezTo>
                  <a:pt x="45" y="72"/>
                  <a:pt x="44" y="71"/>
                  <a:pt x="44" y="70"/>
                </a:cubicBezTo>
                <a:cubicBezTo>
                  <a:pt x="44" y="69"/>
                  <a:pt x="45" y="68"/>
                  <a:pt x="46" y="68"/>
                </a:cubicBezTo>
                <a:cubicBezTo>
                  <a:pt x="58" y="68"/>
                  <a:pt x="58" y="68"/>
                  <a:pt x="58" y="68"/>
                </a:cubicBezTo>
                <a:cubicBezTo>
                  <a:pt x="59" y="68"/>
                  <a:pt x="60" y="69"/>
                  <a:pt x="60" y="70"/>
                </a:cubicBezTo>
                <a:cubicBezTo>
                  <a:pt x="60" y="71"/>
                  <a:pt x="59" y="72"/>
                  <a:pt x="58" y="72"/>
                </a:cubicBezTo>
                <a:close/>
                <a:moveTo>
                  <a:pt x="58" y="64"/>
                </a:moveTo>
                <a:cubicBezTo>
                  <a:pt x="46" y="64"/>
                  <a:pt x="46" y="64"/>
                  <a:pt x="46" y="64"/>
                </a:cubicBezTo>
                <a:cubicBezTo>
                  <a:pt x="45" y="64"/>
                  <a:pt x="44" y="63"/>
                  <a:pt x="44" y="62"/>
                </a:cubicBezTo>
                <a:cubicBezTo>
                  <a:pt x="44" y="61"/>
                  <a:pt x="45" y="60"/>
                  <a:pt x="46" y="60"/>
                </a:cubicBezTo>
                <a:cubicBezTo>
                  <a:pt x="58" y="60"/>
                  <a:pt x="58" y="60"/>
                  <a:pt x="58" y="60"/>
                </a:cubicBezTo>
                <a:cubicBezTo>
                  <a:pt x="59" y="60"/>
                  <a:pt x="60" y="61"/>
                  <a:pt x="60" y="62"/>
                </a:cubicBezTo>
                <a:cubicBezTo>
                  <a:pt x="60" y="63"/>
                  <a:pt x="59" y="64"/>
                  <a:pt x="58" y="64"/>
                </a:cubicBezTo>
                <a:close/>
                <a:moveTo>
                  <a:pt x="86" y="80"/>
                </a:moveTo>
                <a:cubicBezTo>
                  <a:pt x="74" y="80"/>
                  <a:pt x="74" y="80"/>
                  <a:pt x="74" y="80"/>
                </a:cubicBezTo>
                <a:cubicBezTo>
                  <a:pt x="73" y="80"/>
                  <a:pt x="72" y="79"/>
                  <a:pt x="72" y="78"/>
                </a:cubicBezTo>
                <a:cubicBezTo>
                  <a:pt x="72" y="77"/>
                  <a:pt x="73" y="76"/>
                  <a:pt x="74" y="76"/>
                </a:cubicBezTo>
                <a:cubicBezTo>
                  <a:pt x="86" y="76"/>
                  <a:pt x="86" y="76"/>
                  <a:pt x="86" y="76"/>
                </a:cubicBezTo>
                <a:cubicBezTo>
                  <a:pt x="87" y="76"/>
                  <a:pt x="88" y="77"/>
                  <a:pt x="88" y="78"/>
                </a:cubicBezTo>
                <a:cubicBezTo>
                  <a:pt x="88" y="79"/>
                  <a:pt x="87" y="80"/>
                  <a:pt x="86" y="80"/>
                </a:cubicBezTo>
                <a:close/>
                <a:moveTo>
                  <a:pt x="86" y="72"/>
                </a:moveTo>
                <a:cubicBezTo>
                  <a:pt x="74" y="72"/>
                  <a:pt x="74" y="72"/>
                  <a:pt x="74" y="72"/>
                </a:cubicBezTo>
                <a:cubicBezTo>
                  <a:pt x="73" y="72"/>
                  <a:pt x="72" y="71"/>
                  <a:pt x="72" y="70"/>
                </a:cubicBezTo>
                <a:cubicBezTo>
                  <a:pt x="72" y="69"/>
                  <a:pt x="73" y="68"/>
                  <a:pt x="74" y="68"/>
                </a:cubicBezTo>
                <a:cubicBezTo>
                  <a:pt x="86" y="68"/>
                  <a:pt x="86" y="68"/>
                  <a:pt x="86" y="68"/>
                </a:cubicBezTo>
                <a:cubicBezTo>
                  <a:pt x="87" y="68"/>
                  <a:pt x="88" y="69"/>
                  <a:pt x="88" y="70"/>
                </a:cubicBezTo>
                <a:cubicBezTo>
                  <a:pt x="88" y="71"/>
                  <a:pt x="87" y="72"/>
                  <a:pt x="86" y="72"/>
                </a:cubicBezTo>
                <a:close/>
                <a:moveTo>
                  <a:pt x="86" y="64"/>
                </a:moveTo>
                <a:cubicBezTo>
                  <a:pt x="74" y="64"/>
                  <a:pt x="74" y="64"/>
                  <a:pt x="74" y="64"/>
                </a:cubicBezTo>
                <a:cubicBezTo>
                  <a:pt x="73" y="64"/>
                  <a:pt x="72" y="63"/>
                  <a:pt x="72" y="62"/>
                </a:cubicBezTo>
                <a:cubicBezTo>
                  <a:pt x="72" y="61"/>
                  <a:pt x="73" y="60"/>
                  <a:pt x="74" y="60"/>
                </a:cubicBezTo>
                <a:cubicBezTo>
                  <a:pt x="86" y="60"/>
                  <a:pt x="86" y="60"/>
                  <a:pt x="86" y="60"/>
                </a:cubicBezTo>
                <a:cubicBezTo>
                  <a:pt x="87" y="60"/>
                  <a:pt x="88" y="61"/>
                  <a:pt x="88" y="62"/>
                </a:cubicBezTo>
                <a:cubicBezTo>
                  <a:pt x="88" y="63"/>
                  <a:pt x="87" y="64"/>
                  <a:pt x="86" y="64"/>
                </a:cubicBezTo>
                <a:close/>
                <a:moveTo>
                  <a:pt x="86" y="56"/>
                </a:moveTo>
                <a:cubicBezTo>
                  <a:pt x="74" y="56"/>
                  <a:pt x="74" y="56"/>
                  <a:pt x="74" y="56"/>
                </a:cubicBezTo>
                <a:cubicBezTo>
                  <a:pt x="73" y="56"/>
                  <a:pt x="72" y="55"/>
                  <a:pt x="72" y="54"/>
                </a:cubicBezTo>
                <a:cubicBezTo>
                  <a:pt x="72" y="53"/>
                  <a:pt x="73" y="52"/>
                  <a:pt x="74" y="52"/>
                </a:cubicBezTo>
                <a:cubicBezTo>
                  <a:pt x="86" y="52"/>
                  <a:pt x="86" y="52"/>
                  <a:pt x="86" y="52"/>
                </a:cubicBezTo>
                <a:cubicBezTo>
                  <a:pt x="87" y="52"/>
                  <a:pt x="88" y="53"/>
                  <a:pt x="88" y="54"/>
                </a:cubicBezTo>
                <a:cubicBezTo>
                  <a:pt x="88" y="55"/>
                  <a:pt x="87" y="56"/>
                  <a:pt x="86" y="56"/>
                </a:cubicBezTo>
                <a:close/>
                <a:moveTo>
                  <a:pt x="86" y="48"/>
                </a:moveTo>
                <a:cubicBezTo>
                  <a:pt x="74" y="48"/>
                  <a:pt x="74" y="48"/>
                  <a:pt x="74" y="48"/>
                </a:cubicBezTo>
                <a:cubicBezTo>
                  <a:pt x="73" y="48"/>
                  <a:pt x="72" y="47"/>
                  <a:pt x="72" y="46"/>
                </a:cubicBezTo>
                <a:cubicBezTo>
                  <a:pt x="72" y="45"/>
                  <a:pt x="73" y="44"/>
                  <a:pt x="74" y="44"/>
                </a:cubicBezTo>
                <a:cubicBezTo>
                  <a:pt x="86" y="44"/>
                  <a:pt x="86" y="44"/>
                  <a:pt x="86" y="44"/>
                </a:cubicBezTo>
                <a:cubicBezTo>
                  <a:pt x="87" y="44"/>
                  <a:pt x="88" y="45"/>
                  <a:pt x="88" y="46"/>
                </a:cubicBezTo>
                <a:cubicBezTo>
                  <a:pt x="88" y="47"/>
                  <a:pt x="87" y="48"/>
                  <a:pt x="86" y="4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513" name="Google Shape;513;p45"/>
          <p:cNvSpPr/>
          <p:nvPr/>
        </p:nvSpPr>
        <p:spPr>
          <a:xfrm rot="10800000">
            <a:off x="0" y="4638171"/>
            <a:ext cx="1464336" cy="505329"/>
          </a:xfrm>
          <a:custGeom>
            <a:avLst/>
            <a:gdLst/>
            <a:ahLst/>
            <a:cxnLst/>
            <a:rect l="l" t="t" r="r" b="b"/>
            <a:pathLst>
              <a:path w="3499887" h="1207779" extrusionOk="0">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514" name="Google Shape;514;p45"/>
          <p:cNvSpPr txBox="1">
            <a:spLocks noGrp="1"/>
          </p:cNvSpPr>
          <p:nvPr>
            <p:ph type="sldNum" idx="12"/>
          </p:nvPr>
        </p:nvSpPr>
        <p:spPr>
          <a:xfrm>
            <a:off x="8745161" y="4777364"/>
            <a:ext cx="273152" cy="207749"/>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FFFFFF"/>
              </a:buClr>
              <a:buSzPts val="900"/>
              <a:buFont typeface="" charset="-122"/>
              <a:buNone/>
            </a:pPr>
            <a:fld id="{00000000-1234-1234-1234-123412341234}" type="slidenum">
              <a:rPr lang="en-US" altLang="zh-CN" sz="900" b="0" i="0" u="none" strike="noStrike" cap="none">
                <a:solidFill>
                  <a:srgbClr val="FFFFFF"/>
                </a:solidFill>
              </a:rPr>
              <a:t>7</a:t>
            </a:fld>
            <a:endParaRPr sz="900" b="0" i="0" u="none" strike="noStrike" cap="none" dirty="0">
              <a:solidFill>
                <a:srgbClr val="FFFFFF"/>
              </a:solidFill>
            </a:endParaRPr>
          </a:p>
        </p:txBody>
      </p:sp>
      <p:sp>
        <p:nvSpPr>
          <p:cNvPr id="515" name="Google Shape;515;p45"/>
          <p:cNvSpPr txBox="1"/>
          <p:nvPr/>
        </p:nvSpPr>
        <p:spPr>
          <a:xfrm>
            <a:off x="987131" y="1901489"/>
            <a:ext cx="3350421" cy="761747"/>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zh-CN" sz="4500" u="sng" dirty="0">
                <a:solidFill>
                  <a:srgbClr val="A43975"/>
                </a:solidFill>
                <a:latin typeface="+mj-lt"/>
                <a:ea typeface="" charset="-122"/>
                <a:cs typeface="" charset="-122"/>
                <a:sym typeface="" charset="-122"/>
              </a:rPr>
              <a:t>Part </a:t>
            </a:r>
            <a:r>
              <a:rPr lang="en-US" altLang="zh-CN" sz="4500" u="sng" dirty="0">
                <a:solidFill>
                  <a:srgbClr val="A43975"/>
                </a:solidFill>
                <a:latin typeface="+mj-lt"/>
                <a:ea typeface="" charset="-122"/>
                <a:cs typeface="" charset="-122"/>
                <a:sym typeface="" charset="-122"/>
              </a:rPr>
              <a:t>two</a:t>
            </a:r>
            <a:endParaRPr sz="1100" dirty="0">
              <a:latin typeface="+mj-lt"/>
            </a:endParaRPr>
          </a:p>
        </p:txBody>
      </p:sp>
      <p:sp>
        <p:nvSpPr>
          <p:cNvPr id="519" name="Google Shape;519;p45"/>
          <p:cNvSpPr/>
          <p:nvPr/>
        </p:nvSpPr>
        <p:spPr>
          <a:xfrm rot="12770">
            <a:off x="471025" y="1930762"/>
            <a:ext cx="308279" cy="29829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 charset="-122"/>
              <a:ea typeface="" charset="-122"/>
              <a:cs typeface="" charset="-122"/>
              <a:sym typeface="" charset="-122"/>
            </a:endParaRPr>
          </a:p>
        </p:txBody>
      </p:sp>
      <p:sp>
        <p:nvSpPr>
          <p:cNvPr id="520" name="Google Shape;520;p45"/>
          <p:cNvSpPr/>
          <p:nvPr/>
        </p:nvSpPr>
        <p:spPr>
          <a:xfrm rot="12770">
            <a:off x="788079" y="1691656"/>
            <a:ext cx="136420" cy="132003"/>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 charset="-122"/>
              <a:ea typeface="" charset="-122"/>
              <a:cs typeface="" charset="-122"/>
              <a:sym typeface="" charset="-122"/>
            </a:endParaRPr>
          </a:p>
        </p:txBody>
      </p:sp>
      <p:sp>
        <p:nvSpPr>
          <p:cNvPr id="12" name="Google Shape;120;p25"/>
          <p:cNvSpPr txBox="1"/>
          <p:nvPr/>
        </p:nvSpPr>
        <p:spPr>
          <a:xfrm>
            <a:off x="1080647" y="2621354"/>
            <a:ext cx="3321739" cy="738664"/>
          </a:xfrm>
          <a:prstGeom prst="rect">
            <a:avLst/>
          </a:prstGeom>
          <a:noFill/>
          <a:ln>
            <a:noFill/>
          </a:ln>
        </p:spPr>
        <p:txBody>
          <a:bodyPr spcFirstLastPara="1" wrap="square" lIns="0" tIns="0" rIns="0" bIns="0" anchor="t" anchorCtr="0">
            <a:spAutoFit/>
          </a:bodyPr>
          <a:lstStyle/>
          <a:p>
            <a:pPr lvl="0" algn="just">
              <a:lnSpc>
                <a:spcPct val="150000"/>
              </a:lnSpc>
            </a:pPr>
            <a:r>
              <a:rPr lang="en-US" altLang="zh-CN" sz="1600" dirty="0">
                <a:solidFill>
                  <a:srgbClr val="A43975"/>
                </a:solidFill>
                <a:latin typeface="+mn-lt"/>
                <a:ea typeface="" charset="-122"/>
                <a:sym typeface="" charset="-122"/>
              </a:rPr>
              <a:t>Data Exploration &amp; Analytics</a:t>
            </a:r>
            <a:r>
              <a:rPr lang="zh-CN" altLang="en-US" sz="1600" dirty="0">
                <a:solidFill>
                  <a:srgbClr val="A43975"/>
                </a:solidFill>
                <a:latin typeface="+mn-lt"/>
                <a:ea typeface="" charset="-122"/>
                <a:sym typeface="" charset="-122"/>
              </a:rPr>
              <a:t> </a:t>
            </a:r>
            <a:endParaRPr lang="en-CA" altLang="zh-CN" sz="1600" dirty="0">
              <a:solidFill>
                <a:srgbClr val="A43975"/>
              </a:solidFill>
              <a:latin typeface="+mn-lt"/>
              <a:ea typeface="" charset="-122"/>
              <a:sym typeface="" charset="-122"/>
            </a:endParaRPr>
          </a:p>
          <a:p>
            <a:pPr lvl="0" algn="just">
              <a:lnSpc>
                <a:spcPct val="150000"/>
              </a:lnSpc>
            </a:pPr>
            <a:r>
              <a:rPr lang="en-CA" altLang="zh-CN" sz="1600" dirty="0">
                <a:solidFill>
                  <a:srgbClr val="A43975"/>
                </a:solidFill>
                <a:latin typeface="+mn-lt"/>
                <a:ea typeface="" charset="-122"/>
                <a:sym typeface="" charset="-122"/>
              </a:rPr>
              <a:t>(</a:t>
            </a:r>
            <a:r>
              <a:rPr lang="en-US" altLang="zh-CN" sz="1600" dirty="0">
                <a:solidFill>
                  <a:srgbClr val="A43975"/>
                </a:solidFill>
                <a:latin typeface="+mn-lt"/>
                <a:ea typeface="" charset="-122"/>
                <a:sym typeface="" charset="-122"/>
              </a:rPr>
              <a:t>Steps of analysis and main findings</a:t>
            </a:r>
            <a:r>
              <a:rPr lang="en-CA" altLang="zh-CN" sz="1600" dirty="0">
                <a:solidFill>
                  <a:srgbClr val="A43975"/>
                </a:solidFill>
                <a:latin typeface="+mn-lt"/>
                <a:ea typeface="" charset="-122"/>
                <a:sym typeface="" charset="-122"/>
              </a:rPr>
              <a:t>)</a:t>
            </a:r>
            <a:endParaRPr lang="en-US" altLang="zh-CN" sz="1600" dirty="0">
              <a:solidFill>
                <a:srgbClr val="A43975"/>
              </a:solidFill>
              <a:latin typeface="+mn-lt"/>
              <a:ea typeface="" charset="-122"/>
              <a:sym typeface="" charset="-122"/>
            </a:endParaRPr>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8"/>
          <p:cNvSpPr txBox="1">
            <a:spLocks noGrp="1"/>
          </p:cNvSpPr>
          <p:nvPr>
            <p:ph type="sldNum" idx="12"/>
          </p:nvPr>
        </p:nvSpPr>
        <p:spPr>
          <a:xfrm>
            <a:off x="8472458" y="4663217"/>
            <a:ext cx="548700" cy="393600"/>
          </a:xfrm>
          <a:prstGeom prst="rect">
            <a:avLst/>
          </a:prstGeom>
          <a:noFill/>
          <a:ln>
            <a:noFill/>
          </a:ln>
        </p:spPr>
        <p:txBody>
          <a:bodyPr spcFirstLastPara="1" wrap="square" lIns="68575" tIns="68575" rIns="68575" bIns="68575" anchor="ctr" anchorCtr="0">
            <a:noAutofit/>
          </a:bodyPr>
          <a:lstStyle/>
          <a:p>
            <a:pPr marL="0" lvl="0" indent="0" algn="ctr" rtl="0">
              <a:spcBef>
                <a:spcPts val="0"/>
              </a:spcBef>
              <a:spcAft>
                <a:spcPts val="0"/>
              </a:spcAft>
              <a:buClr>
                <a:schemeClr val="lt1"/>
              </a:buClr>
              <a:buSzPts val="900"/>
              <a:buFont typeface="" charset="-122"/>
              <a:buNone/>
            </a:pPr>
            <a:fld id="{00000000-1234-1234-1234-123412341234}" type="slidenum">
              <a:rPr lang="en-US" altLang="zh-CN"/>
              <a:t>8</a:t>
            </a:fld>
            <a:endParaRPr lang="en-US" altLang="zh-CN"/>
          </a:p>
        </p:txBody>
      </p:sp>
      <p:grpSp>
        <p:nvGrpSpPr>
          <p:cNvPr id="2" name="组合 1"/>
          <p:cNvGrpSpPr/>
          <p:nvPr/>
        </p:nvGrpSpPr>
        <p:grpSpPr>
          <a:xfrm>
            <a:off x="-185903" y="53750"/>
            <a:ext cx="5233939" cy="505298"/>
            <a:chOff x="720" y="4722"/>
            <a:chExt cx="3299" cy="638"/>
          </a:xfrm>
        </p:grpSpPr>
        <p:sp>
          <p:nvSpPr>
            <p:cNvPr id="308" name="Google Shape;308;p38"/>
            <p:cNvSpPr/>
            <p:nvPr/>
          </p:nvSpPr>
          <p:spPr>
            <a:xfrm>
              <a:off x="989" y="4825"/>
              <a:ext cx="3030" cy="535"/>
            </a:xfrm>
            <a:prstGeom prst="rect">
              <a:avLst/>
            </a:prstGeom>
            <a:gradFill>
              <a:gsLst>
                <a:gs pos="0">
                  <a:srgbClr val="652D74">
                    <a:alpha val="84705"/>
                  </a:srgbClr>
                </a:gs>
                <a:gs pos="21000">
                  <a:srgbClr val="652D74">
                    <a:alpha val="84705"/>
                  </a:srgbClr>
                </a:gs>
                <a:gs pos="100000">
                  <a:srgbClr val="A53975">
                    <a:alpha val="89803"/>
                  </a:srgbClr>
                </a:gs>
              </a:gsLst>
              <a:lin ang="135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zh-CN" sz="1400">
                  <a:solidFill>
                    <a:srgbClr val="FFFFFF"/>
                  </a:solidFill>
                  <a:latin typeface="" charset="-122"/>
                  <a:ea typeface="" charset="-122"/>
                  <a:cs typeface="" charset="-122"/>
                  <a:sym typeface="" charset="-122"/>
                </a:rPr>
                <a:t> </a:t>
              </a:r>
              <a:endParaRPr sz="1400">
                <a:solidFill>
                  <a:srgbClr val="FFFFFF"/>
                </a:solidFill>
                <a:latin typeface="" charset="-122"/>
                <a:ea typeface="" charset="-122"/>
                <a:cs typeface="" charset="-122"/>
                <a:sym typeface="" charset="-122"/>
              </a:endParaRPr>
            </a:p>
          </p:txBody>
        </p:sp>
        <p:sp>
          <p:nvSpPr>
            <p:cNvPr id="310" name="Google Shape;310;p38"/>
            <p:cNvSpPr txBox="1"/>
            <p:nvPr/>
          </p:nvSpPr>
          <p:spPr>
            <a:xfrm>
              <a:off x="720" y="4722"/>
              <a:ext cx="3030" cy="638"/>
            </a:xfrm>
            <a:prstGeom prst="rect">
              <a:avLst/>
            </a:prstGeom>
            <a:noFill/>
            <a:ln>
              <a:noFill/>
            </a:ln>
          </p:spPr>
          <p:txBody>
            <a:bodyPr spcFirstLastPara="1" wrap="square" lIns="68575" tIns="34275" rIns="68575" bIns="34275" anchor="ctr" anchorCtr="0">
              <a:normAutofit/>
            </a:bodyPr>
            <a:lstStyle/>
            <a:p>
              <a:pPr marL="0" marR="0" lvl="0" indent="0" algn="ctr" rtl="0">
                <a:spcBef>
                  <a:spcPts val="0"/>
                </a:spcBef>
                <a:spcAft>
                  <a:spcPts val="0"/>
                </a:spcAft>
                <a:buNone/>
              </a:pPr>
              <a:endParaRPr sz="1400">
                <a:solidFill>
                  <a:schemeClr val="lt1"/>
                </a:solidFill>
                <a:latin typeface="" charset="-122"/>
                <a:ea typeface="" charset="-122"/>
                <a:cs typeface="" charset="-122"/>
                <a:sym typeface="" charset="-122"/>
              </a:endParaRPr>
            </a:p>
          </p:txBody>
        </p:sp>
        <p:sp>
          <p:nvSpPr>
            <p:cNvPr id="312" name="Google Shape;312;p38"/>
            <p:cNvSpPr txBox="1"/>
            <p:nvPr/>
          </p:nvSpPr>
          <p:spPr>
            <a:xfrm>
              <a:off x="1082" y="4833"/>
              <a:ext cx="2937" cy="476"/>
            </a:xfrm>
            <a:prstGeom prst="rect">
              <a:avLst/>
            </a:prstGeom>
            <a:noFill/>
            <a:ln>
              <a:noFill/>
            </a:ln>
          </p:spPr>
          <p:txBody>
            <a:bodyPr spcFirstLastPara="1" wrap="square" lIns="68575" tIns="34275" rIns="68575" bIns="34275" anchor="t" anchorCtr="0">
              <a:spAutoFit/>
            </a:bodyPr>
            <a:lstStyle/>
            <a:p>
              <a:pPr marL="0" lvl="0" indent="0" algn="l" rtl="0">
                <a:spcBef>
                  <a:spcPts val="0"/>
                </a:spcBef>
                <a:spcAft>
                  <a:spcPts val="0"/>
                </a:spcAft>
                <a:buClr>
                  <a:schemeClr val="dk1"/>
                </a:buClr>
                <a:buSzPts val="1100"/>
                <a:buFont typeface="Arial" panose="020B0604020202090204"/>
                <a:buNone/>
              </a:pPr>
              <a:r>
                <a:rPr lang="en-US" altLang="zh-CN" sz="2000" b="1" dirty="0">
                  <a:solidFill>
                    <a:schemeClr val="lt1"/>
                  </a:solidFill>
                </a:rPr>
                <a:t>Overview: Internet Growth Globally</a:t>
              </a:r>
              <a:endParaRPr lang="en-US" sz="2000" b="1" dirty="0">
                <a:solidFill>
                  <a:schemeClr val="lt1"/>
                </a:solidFill>
                <a:latin typeface="" charset="-122"/>
                <a:ea typeface="" charset="-122"/>
                <a:cs typeface="" charset="-122"/>
                <a:sym typeface="" charset="-122"/>
              </a:endParaRPr>
            </a:p>
          </p:txBody>
        </p:sp>
      </p:grpSp>
      <p:sp>
        <p:nvSpPr>
          <p:cNvPr id="3" name="文本框 2"/>
          <p:cNvSpPr txBox="1"/>
          <p:nvPr/>
        </p:nvSpPr>
        <p:spPr>
          <a:xfrm>
            <a:off x="3618678" y="686277"/>
            <a:ext cx="4977917" cy="1569660"/>
          </a:xfrm>
          <a:prstGeom prst="rect">
            <a:avLst/>
          </a:prstGeom>
          <a:noFill/>
        </p:spPr>
        <p:txBody>
          <a:bodyPr wrap="square" rtlCol="0" anchor="t">
            <a:spAutoFit/>
            <a:scene3d>
              <a:camera prst="orthographicFront"/>
              <a:lightRig rig="soft" dir="t">
                <a:rot lat="0" lon="0" rev="15600000"/>
              </a:lightRig>
            </a:scene3d>
            <a:sp3d extrusionH="57150" prstMaterial="softEdge">
              <a:bevelT w="25400" h="38100"/>
            </a:sp3d>
          </a:bodyPr>
          <a:lstStyle/>
          <a:p>
            <a:pPr algn="just"/>
            <a:r>
              <a:rPr lang="en-US" sz="1600" b="1" kern="200" dirty="0">
                <a:solidFill>
                  <a:schemeClr val="accent2">
                    <a:lumMod val="75000"/>
                  </a:schemeClr>
                </a:solidFill>
                <a:effectLst/>
                <a:uFillTx/>
                <a:latin typeface="Arial" panose="020B0604020202090204" pitchFamily="34" charset="0"/>
                <a:sym typeface="+mn-ea"/>
              </a:rPr>
              <a:t>   Before 1990, the number of internet users remained at zero levels. Starting </a:t>
            </a:r>
            <a:r>
              <a:rPr lang="en-US" sz="1600" b="1" kern="200" dirty="0">
                <a:solidFill>
                  <a:schemeClr val="accent2">
                    <a:lumMod val="75000"/>
                  </a:schemeClr>
                </a:solidFill>
                <a:latin typeface="Arial" panose="020B0604020202090204" pitchFamily="34" charset="0"/>
                <a:sym typeface="+mn-ea"/>
              </a:rPr>
              <a:t>from</a:t>
            </a:r>
            <a:r>
              <a:rPr lang="en-US" sz="1600" b="1" kern="200" dirty="0">
                <a:solidFill>
                  <a:schemeClr val="accent2">
                    <a:lumMod val="75000"/>
                  </a:schemeClr>
                </a:solidFill>
                <a:effectLst/>
                <a:uFillTx/>
                <a:latin typeface="Arial" panose="020B0604020202090204" pitchFamily="34" charset="0"/>
                <a:sym typeface="+mn-ea"/>
              </a:rPr>
              <a:t> the mid-1990s, the number of users began to rise significantly, especially after the </a:t>
            </a:r>
            <a:r>
              <a:rPr lang="en-US" sz="1600" b="1" u="sng" kern="200" dirty="0">
                <a:solidFill>
                  <a:schemeClr val="accent2">
                    <a:lumMod val="75000"/>
                  </a:schemeClr>
                </a:solidFill>
                <a:effectLst/>
                <a:uFillTx/>
                <a:latin typeface="Arial" panose="020B0604020202090204" pitchFamily="34" charset="0"/>
                <a:sym typeface="+mn-ea"/>
              </a:rPr>
              <a:t>year 2000</a:t>
            </a:r>
            <a:r>
              <a:rPr lang="en-US" sz="1600" b="1" kern="200" dirty="0">
                <a:solidFill>
                  <a:schemeClr val="accent2">
                    <a:lumMod val="75000"/>
                  </a:schemeClr>
                </a:solidFill>
                <a:effectLst/>
                <a:uFillTx/>
                <a:latin typeface="Arial" panose="020B0604020202090204" pitchFamily="34" charset="0"/>
                <a:sym typeface="+mn-ea"/>
              </a:rPr>
              <a:t>, creating a steep upward curve.</a:t>
            </a:r>
            <a:endParaRPr lang="en-US" sz="1600" b="1" dirty="0">
              <a:solidFill>
                <a:schemeClr val="accent2">
                  <a:lumMod val="75000"/>
                </a:schemeClr>
              </a:solidFill>
              <a:effectLst/>
              <a:sym typeface="+mn-ea"/>
            </a:endParaRPr>
          </a:p>
          <a:p>
            <a:pPr algn="just"/>
            <a:endParaRPr lang="zh-CN" altLang="en-US" sz="1600" b="1" dirty="0">
              <a:solidFill>
                <a:schemeClr val="accent4"/>
              </a:solidFill>
              <a:effectLst/>
              <a:sym typeface="+mn-ea"/>
            </a:endParaRPr>
          </a:p>
        </p:txBody>
      </p:sp>
      <p:pic>
        <p:nvPicPr>
          <p:cNvPr id="4" name="图片 3" descr="20257803"/>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8678" y="686277"/>
            <a:ext cx="302260" cy="302260"/>
          </a:xfrm>
          <a:prstGeom prst="rect">
            <a:avLst/>
          </a:prstGeom>
        </p:spPr>
      </p:pic>
      <p:sp>
        <p:nvSpPr>
          <p:cNvPr id="6" name="文本框 2">
            <a:extLst>
              <a:ext uri="{FF2B5EF4-FFF2-40B4-BE49-F238E27FC236}">
                <a16:creationId xmlns:a16="http://schemas.microsoft.com/office/drawing/2014/main" id="{62670924-29F3-EDE2-923A-4F329A04BFCD}"/>
              </a:ext>
            </a:extLst>
          </p:cNvPr>
          <p:cNvSpPr txBox="1"/>
          <p:nvPr/>
        </p:nvSpPr>
        <p:spPr>
          <a:xfrm>
            <a:off x="240873" y="3676732"/>
            <a:ext cx="4271268" cy="1323439"/>
          </a:xfrm>
          <a:prstGeom prst="rect">
            <a:avLst/>
          </a:prstGeom>
          <a:noFill/>
        </p:spPr>
        <p:txBody>
          <a:bodyPr wrap="square" rtlCol="0" anchor="t">
            <a:spAutoFit/>
            <a:scene3d>
              <a:camera prst="orthographicFront"/>
              <a:lightRig rig="soft" dir="t">
                <a:rot lat="0" lon="0" rev="15600000"/>
              </a:lightRig>
            </a:scene3d>
            <a:sp3d extrusionH="57150" prstMaterial="softEdge">
              <a:bevelT w="25400" h="38100"/>
            </a:sp3d>
          </a:bodyPr>
          <a:lstStyle/>
          <a:p>
            <a:pPr algn="just"/>
            <a:r>
              <a:rPr lang="en-US" sz="1600" b="1" kern="200" dirty="0">
                <a:solidFill>
                  <a:schemeClr val="accent2">
                    <a:lumMod val="75000"/>
                  </a:schemeClr>
                </a:solidFill>
                <a:effectLst/>
                <a:uFillTx/>
                <a:latin typeface="Arial" panose="020B0604020202090204" pitchFamily="34" charset="0"/>
                <a:sym typeface="+mn-ea"/>
              </a:rPr>
              <a:t>   On the right is a time-series plot for the 10 countries with most internet users in 2020. The overall trend copes with the entire picture, but t</a:t>
            </a:r>
            <a:r>
              <a:rPr lang="en-US" sz="1600" b="1" kern="200" dirty="0">
                <a:solidFill>
                  <a:schemeClr val="accent2">
                    <a:lumMod val="75000"/>
                  </a:schemeClr>
                </a:solidFill>
                <a:latin typeface="Arial" panose="020B0604020202090204" pitchFamily="34" charset="0"/>
                <a:sym typeface="+mn-ea"/>
              </a:rPr>
              <a:t>he growth rates in each specific countries are different.</a:t>
            </a:r>
            <a:endParaRPr lang="zh-CN" altLang="en-US" sz="1600" b="1" dirty="0">
              <a:solidFill>
                <a:schemeClr val="accent4"/>
              </a:solidFill>
              <a:effectLst/>
              <a:sym typeface="+mn-ea"/>
            </a:endParaRPr>
          </a:p>
        </p:txBody>
      </p:sp>
      <p:pic>
        <p:nvPicPr>
          <p:cNvPr id="10" name="图片 3" descr="20257803">
            <a:extLst>
              <a:ext uri="{FF2B5EF4-FFF2-40B4-BE49-F238E27FC236}">
                <a16:creationId xmlns:a16="http://schemas.microsoft.com/office/drawing/2014/main" id="{3E45971D-5AAB-8193-A0AD-98161D78234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5145" y="3676732"/>
            <a:ext cx="302260" cy="302260"/>
          </a:xfrm>
          <a:prstGeom prst="rect">
            <a:avLst/>
          </a:prstGeom>
        </p:spPr>
      </p:pic>
      <p:pic>
        <p:nvPicPr>
          <p:cNvPr id="13" name="图片 12" descr="图表, 折线图&#10;&#10;描述已自动生成">
            <a:extLst>
              <a:ext uri="{FF2B5EF4-FFF2-40B4-BE49-F238E27FC236}">
                <a16:creationId xmlns:a16="http://schemas.microsoft.com/office/drawing/2014/main" id="{B5FAC290-AAC0-C9EB-5D54-85947AABE570}"/>
              </a:ext>
            </a:extLst>
          </p:cNvPr>
          <p:cNvPicPr>
            <a:picLocks noChangeAspect="1"/>
          </p:cNvPicPr>
          <p:nvPr/>
        </p:nvPicPr>
        <p:blipFill>
          <a:blip r:embed="rId5"/>
          <a:stretch>
            <a:fillRect/>
          </a:stretch>
        </p:blipFill>
        <p:spPr>
          <a:xfrm>
            <a:off x="240872" y="576504"/>
            <a:ext cx="3393564" cy="3033419"/>
          </a:xfrm>
          <a:prstGeom prst="rect">
            <a:avLst/>
          </a:prstGeom>
        </p:spPr>
      </p:pic>
      <p:pic>
        <p:nvPicPr>
          <p:cNvPr id="14" name="图片 13">
            <a:extLst>
              <a:ext uri="{FF2B5EF4-FFF2-40B4-BE49-F238E27FC236}">
                <a16:creationId xmlns:a16="http://schemas.microsoft.com/office/drawing/2014/main" id="{FB325C26-71E3-2EF0-1B68-21AB81E4B275}"/>
              </a:ext>
            </a:extLst>
          </p:cNvPr>
          <p:cNvPicPr>
            <a:picLocks noChangeAspect="1"/>
          </p:cNvPicPr>
          <p:nvPr/>
        </p:nvPicPr>
        <p:blipFill>
          <a:blip r:embed="rId6"/>
          <a:stretch>
            <a:fillRect/>
          </a:stretch>
        </p:blipFill>
        <p:spPr>
          <a:xfrm>
            <a:off x="4512140" y="2116817"/>
            <a:ext cx="4084455" cy="27432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p:nvPr/>
        </p:nvSpPr>
        <p:spPr>
          <a:xfrm>
            <a:off x="8051" y="-7199"/>
            <a:ext cx="9121800" cy="3925200"/>
          </a:xfrm>
          <a:prstGeom prst="rect">
            <a:avLst/>
          </a:prstGeom>
          <a:blipFill rotWithShape="1">
            <a:blip r:embed="rId7"/>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 charset="-122"/>
              <a:ea typeface="" charset="-122"/>
              <a:cs typeface="" charset="-122"/>
              <a:sym typeface="" charset="-122"/>
            </a:endParaRPr>
          </a:p>
        </p:txBody>
      </p:sp>
      <p:sp>
        <p:nvSpPr>
          <p:cNvPr id="218" name="Google Shape;218;p33"/>
          <p:cNvSpPr/>
          <p:nvPr/>
        </p:nvSpPr>
        <p:spPr>
          <a:xfrm>
            <a:off x="-11313" y="-65518"/>
            <a:ext cx="9144000" cy="4485000"/>
          </a:xfrm>
          <a:prstGeom prst="rect">
            <a:avLst/>
          </a:prstGeom>
          <a:gradFill>
            <a:gsLst>
              <a:gs pos="0">
                <a:srgbClr val="FFFFFF">
                  <a:alpha val="84705"/>
                </a:srgbClr>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 charset="-122"/>
              <a:buNone/>
            </a:pPr>
            <a:endParaRPr sz="1400" b="0" i="0" u="none" strike="noStrike" cap="none">
              <a:solidFill>
                <a:srgbClr val="FFFFFF"/>
              </a:solidFill>
              <a:latin typeface="" charset="-122"/>
              <a:ea typeface="" charset="-122"/>
              <a:cs typeface="" charset="-122"/>
              <a:sym typeface="" charset="-122"/>
            </a:endParaRPr>
          </a:p>
        </p:txBody>
      </p:sp>
      <p:sp>
        <p:nvSpPr>
          <p:cNvPr id="220" name="Google Shape;220;p33"/>
          <p:cNvSpPr/>
          <p:nvPr/>
        </p:nvSpPr>
        <p:spPr>
          <a:xfrm>
            <a:off x="3451623" y="2686051"/>
            <a:ext cx="251222" cy="232172"/>
          </a:xfrm>
          <a:custGeom>
            <a:avLst/>
            <a:gdLst/>
            <a:ahLst/>
            <a:cxnLst/>
            <a:rect l="l" t="t" r="r" b="b"/>
            <a:pathLst>
              <a:path w="89" h="82" extrusionOk="0">
                <a:moveTo>
                  <a:pt x="70" y="32"/>
                </a:moveTo>
                <a:cubicBezTo>
                  <a:pt x="61" y="32"/>
                  <a:pt x="52" y="36"/>
                  <a:pt x="49" y="48"/>
                </a:cubicBezTo>
                <a:cubicBezTo>
                  <a:pt x="47" y="46"/>
                  <a:pt x="44" y="45"/>
                  <a:pt x="40" y="44"/>
                </a:cubicBezTo>
                <a:cubicBezTo>
                  <a:pt x="36" y="44"/>
                  <a:pt x="30" y="44"/>
                  <a:pt x="25" y="47"/>
                </a:cubicBezTo>
                <a:cubicBezTo>
                  <a:pt x="27" y="36"/>
                  <a:pt x="27" y="36"/>
                  <a:pt x="27" y="36"/>
                </a:cubicBezTo>
                <a:cubicBezTo>
                  <a:pt x="27" y="32"/>
                  <a:pt x="27" y="32"/>
                  <a:pt x="27" y="32"/>
                </a:cubicBezTo>
                <a:cubicBezTo>
                  <a:pt x="27" y="32"/>
                  <a:pt x="27" y="31"/>
                  <a:pt x="27" y="31"/>
                </a:cubicBezTo>
                <a:cubicBezTo>
                  <a:pt x="34" y="20"/>
                  <a:pt x="34" y="20"/>
                  <a:pt x="34" y="20"/>
                </a:cubicBezTo>
                <a:cubicBezTo>
                  <a:pt x="29" y="17"/>
                  <a:pt x="29" y="17"/>
                  <a:pt x="29" y="17"/>
                </a:cubicBezTo>
                <a:cubicBezTo>
                  <a:pt x="23" y="25"/>
                  <a:pt x="23" y="25"/>
                  <a:pt x="23" y="25"/>
                </a:cubicBezTo>
                <a:cubicBezTo>
                  <a:pt x="22" y="26"/>
                  <a:pt x="21" y="26"/>
                  <a:pt x="20" y="26"/>
                </a:cubicBezTo>
                <a:cubicBezTo>
                  <a:pt x="19" y="25"/>
                  <a:pt x="19" y="24"/>
                  <a:pt x="19" y="23"/>
                </a:cubicBezTo>
                <a:cubicBezTo>
                  <a:pt x="27" y="13"/>
                  <a:pt x="27" y="13"/>
                  <a:pt x="27" y="13"/>
                </a:cubicBezTo>
                <a:cubicBezTo>
                  <a:pt x="28" y="12"/>
                  <a:pt x="29" y="12"/>
                  <a:pt x="30" y="12"/>
                </a:cubicBezTo>
                <a:cubicBezTo>
                  <a:pt x="38" y="18"/>
                  <a:pt x="38" y="18"/>
                  <a:pt x="38" y="18"/>
                </a:cubicBezTo>
                <a:cubicBezTo>
                  <a:pt x="39" y="19"/>
                  <a:pt x="39" y="20"/>
                  <a:pt x="39" y="21"/>
                </a:cubicBezTo>
                <a:cubicBezTo>
                  <a:pt x="34" y="28"/>
                  <a:pt x="34" y="28"/>
                  <a:pt x="34" y="28"/>
                </a:cubicBezTo>
                <a:cubicBezTo>
                  <a:pt x="32" y="31"/>
                  <a:pt x="32" y="31"/>
                  <a:pt x="32" y="31"/>
                </a:cubicBezTo>
                <a:cubicBezTo>
                  <a:pt x="31" y="31"/>
                  <a:pt x="31" y="32"/>
                  <a:pt x="31" y="33"/>
                </a:cubicBezTo>
                <a:cubicBezTo>
                  <a:pt x="31" y="33"/>
                  <a:pt x="32" y="34"/>
                  <a:pt x="32" y="34"/>
                </a:cubicBezTo>
                <a:cubicBezTo>
                  <a:pt x="34" y="35"/>
                  <a:pt x="34" y="35"/>
                  <a:pt x="34" y="35"/>
                </a:cubicBezTo>
                <a:cubicBezTo>
                  <a:pt x="35" y="36"/>
                  <a:pt x="35" y="36"/>
                  <a:pt x="36" y="36"/>
                </a:cubicBezTo>
                <a:cubicBezTo>
                  <a:pt x="36" y="36"/>
                  <a:pt x="37" y="36"/>
                  <a:pt x="37" y="35"/>
                </a:cubicBezTo>
                <a:cubicBezTo>
                  <a:pt x="48" y="20"/>
                  <a:pt x="48" y="20"/>
                  <a:pt x="48" y="20"/>
                </a:cubicBezTo>
                <a:cubicBezTo>
                  <a:pt x="49" y="19"/>
                  <a:pt x="49" y="18"/>
                  <a:pt x="48" y="17"/>
                </a:cubicBezTo>
                <a:cubicBezTo>
                  <a:pt x="26" y="1"/>
                  <a:pt x="26" y="1"/>
                  <a:pt x="26" y="1"/>
                </a:cubicBezTo>
                <a:cubicBezTo>
                  <a:pt x="26" y="1"/>
                  <a:pt x="25" y="0"/>
                  <a:pt x="25" y="1"/>
                </a:cubicBezTo>
                <a:cubicBezTo>
                  <a:pt x="24" y="1"/>
                  <a:pt x="24" y="1"/>
                  <a:pt x="23" y="1"/>
                </a:cubicBezTo>
                <a:cubicBezTo>
                  <a:pt x="23" y="1"/>
                  <a:pt x="8" y="20"/>
                  <a:pt x="8" y="22"/>
                </a:cubicBezTo>
                <a:cubicBezTo>
                  <a:pt x="4" y="38"/>
                  <a:pt x="0" y="55"/>
                  <a:pt x="1" y="60"/>
                </a:cubicBezTo>
                <a:cubicBezTo>
                  <a:pt x="1" y="66"/>
                  <a:pt x="6" y="72"/>
                  <a:pt x="16" y="76"/>
                </a:cubicBezTo>
                <a:cubicBezTo>
                  <a:pt x="25" y="80"/>
                  <a:pt x="37" y="82"/>
                  <a:pt x="48" y="82"/>
                </a:cubicBezTo>
                <a:cubicBezTo>
                  <a:pt x="68" y="82"/>
                  <a:pt x="89" y="75"/>
                  <a:pt x="89" y="54"/>
                </a:cubicBezTo>
                <a:cubicBezTo>
                  <a:pt x="89" y="40"/>
                  <a:pt x="79" y="32"/>
                  <a:pt x="70" y="32"/>
                </a:cubicBezTo>
                <a:close/>
                <a:moveTo>
                  <a:pt x="76" y="62"/>
                </a:moveTo>
                <a:cubicBezTo>
                  <a:pt x="68" y="66"/>
                  <a:pt x="68" y="66"/>
                  <a:pt x="68" y="66"/>
                </a:cubicBezTo>
                <a:cubicBezTo>
                  <a:pt x="68" y="66"/>
                  <a:pt x="68" y="66"/>
                  <a:pt x="68" y="66"/>
                </a:cubicBezTo>
                <a:cubicBezTo>
                  <a:pt x="68" y="66"/>
                  <a:pt x="67" y="66"/>
                  <a:pt x="67" y="66"/>
                </a:cubicBezTo>
                <a:cubicBezTo>
                  <a:pt x="67" y="66"/>
                  <a:pt x="66" y="66"/>
                  <a:pt x="66" y="66"/>
                </a:cubicBezTo>
                <a:cubicBezTo>
                  <a:pt x="66" y="66"/>
                  <a:pt x="66" y="66"/>
                  <a:pt x="66" y="66"/>
                </a:cubicBezTo>
                <a:cubicBezTo>
                  <a:pt x="58" y="62"/>
                  <a:pt x="58" y="62"/>
                  <a:pt x="58" y="62"/>
                </a:cubicBezTo>
                <a:cubicBezTo>
                  <a:pt x="57" y="61"/>
                  <a:pt x="57" y="60"/>
                  <a:pt x="57" y="59"/>
                </a:cubicBezTo>
                <a:cubicBezTo>
                  <a:pt x="58" y="58"/>
                  <a:pt x="59" y="58"/>
                  <a:pt x="60" y="58"/>
                </a:cubicBezTo>
                <a:cubicBezTo>
                  <a:pt x="65" y="61"/>
                  <a:pt x="65" y="61"/>
                  <a:pt x="65" y="61"/>
                </a:cubicBezTo>
                <a:cubicBezTo>
                  <a:pt x="65" y="52"/>
                  <a:pt x="65" y="52"/>
                  <a:pt x="65" y="52"/>
                </a:cubicBezTo>
                <a:cubicBezTo>
                  <a:pt x="63" y="52"/>
                  <a:pt x="63" y="52"/>
                  <a:pt x="63" y="52"/>
                </a:cubicBezTo>
                <a:cubicBezTo>
                  <a:pt x="62" y="52"/>
                  <a:pt x="61" y="51"/>
                  <a:pt x="61" y="50"/>
                </a:cubicBezTo>
                <a:cubicBezTo>
                  <a:pt x="61" y="49"/>
                  <a:pt x="62" y="48"/>
                  <a:pt x="63" y="48"/>
                </a:cubicBezTo>
                <a:cubicBezTo>
                  <a:pt x="65" y="48"/>
                  <a:pt x="65" y="48"/>
                  <a:pt x="65" y="48"/>
                </a:cubicBezTo>
                <a:cubicBezTo>
                  <a:pt x="65" y="44"/>
                  <a:pt x="65" y="44"/>
                  <a:pt x="65" y="44"/>
                </a:cubicBezTo>
                <a:cubicBezTo>
                  <a:pt x="65" y="43"/>
                  <a:pt x="66" y="42"/>
                  <a:pt x="67" y="42"/>
                </a:cubicBezTo>
                <a:cubicBezTo>
                  <a:pt x="68" y="42"/>
                  <a:pt x="69" y="43"/>
                  <a:pt x="69" y="44"/>
                </a:cubicBezTo>
                <a:cubicBezTo>
                  <a:pt x="69" y="48"/>
                  <a:pt x="69" y="48"/>
                  <a:pt x="69" y="48"/>
                </a:cubicBezTo>
                <a:cubicBezTo>
                  <a:pt x="71" y="48"/>
                  <a:pt x="71" y="48"/>
                  <a:pt x="71" y="48"/>
                </a:cubicBezTo>
                <a:cubicBezTo>
                  <a:pt x="72" y="48"/>
                  <a:pt x="73" y="49"/>
                  <a:pt x="73" y="50"/>
                </a:cubicBezTo>
                <a:cubicBezTo>
                  <a:pt x="73" y="51"/>
                  <a:pt x="72" y="52"/>
                  <a:pt x="71" y="52"/>
                </a:cubicBezTo>
                <a:cubicBezTo>
                  <a:pt x="69" y="52"/>
                  <a:pt x="69" y="52"/>
                  <a:pt x="69" y="52"/>
                </a:cubicBezTo>
                <a:cubicBezTo>
                  <a:pt x="69" y="61"/>
                  <a:pt x="69" y="61"/>
                  <a:pt x="69" y="61"/>
                </a:cubicBezTo>
                <a:cubicBezTo>
                  <a:pt x="74" y="58"/>
                  <a:pt x="74" y="58"/>
                  <a:pt x="74" y="58"/>
                </a:cubicBezTo>
                <a:cubicBezTo>
                  <a:pt x="75" y="58"/>
                  <a:pt x="76" y="58"/>
                  <a:pt x="77" y="59"/>
                </a:cubicBezTo>
                <a:cubicBezTo>
                  <a:pt x="77" y="60"/>
                  <a:pt x="77" y="61"/>
                  <a:pt x="76" y="62"/>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grpSp>
        <p:nvGrpSpPr>
          <p:cNvPr id="221" name="Google Shape;221;p33"/>
          <p:cNvGrpSpPr/>
          <p:nvPr/>
        </p:nvGrpSpPr>
        <p:grpSpPr>
          <a:xfrm>
            <a:off x="5426870" y="2597944"/>
            <a:ext cx="270272" cy="271463"/>
            <a:chOff x="8445501" y="1787525"/>
            <a:chExt cx="360363" cy="361950"/>
          </a:xfrm>
        </p:grpSpPr>
        <p:sp>
          <p:nvSpPr>
            <p:cNvPr id="222" name="Google Shape;222;p33"/>
            <p:cNvSpPr/>
            <p:nvPr/>
          </p:nvSpPr>
          <p:spPr>
            <a:xfrm>
              <a:off x="8489951" y="2089150"/>
              <a:ext cx="104775" cy="60325"/>
            </a:xfrm>
            <a:custGeom>
              <a:avLst/>
              <a:gdLst/>
              <a:ahLst/>
              <a:cxnLst/>
              <a:rect l="l" t="t" r="r" b="b"/>
              <a:pathLst>
                <a:path w="28" h="16" extrusionOk="0">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23" name="Google Shape;223;p33"/>
            <p:cNvSpPr/>
            <p:nvPr/>
          </p:nvSpPr>
          <p:spPr>
            <a:xfrm>
              <a:off x="8445501" y="1882775"/>
              <a:ext cx="134938" cy="190500"/>
            </a:xfrm>
            <a:custGeom>
              <a:avLst/>
              <a:gdLst/>
              <a:ahLst/>
              <a:cxnLst/>
              <a:rect l="l" t="t" r="r" b="b"/>
              <a:pathLst>
                <a:path w="36" h="51" extrusionOk="0">
                  <a:moveTo>
                    <a:pt x="15" y="51"/>
                  </a:moveTo>
                  <a:cubicBezTo>
                    <a:pt x="36" y="51"/>
                    <a:pt x="36" y="51"/>
                    <a:pt x="36" y="51"/>
                  </a:cubicBezTo>
                  <a:cubicBezTo>
                    <a:pt x="36" y="39"/>
                    <a:pt x="36" y="39"/>
                    <a:pt x="36" y="39"/>
                  </a:cubicBezTo>
                  <a:cubicBezTo>
                    <a:pt x="36" y="39"/>
                    <a:pt x="36" y="39"/>
                    <a:pt x="36" y="38"/>
                  </a:cubicBezTo>
                  <a:cubicBezTo>
                    <a:pt x="36" y="38"/>
                    <a:pt x="32" y="26"/>
                    <a:pt x="30" y="22"/>
                  </a:cubicBezTo>
                  <a:cubicBezTo>
                    <a:pt x="28" y="19"/>
                    <a:pt x="24" y="18"/>
                    <a:pt x="22" y="19"/>
                  </a:cubicBezTo>
                  <a:cubicBezTo>
                    <a:pt x="20" y="20"/>
                    <a:pt x="18" y="23"/>
                    <a:pt x="19" y="27"/>
                  </a:cubicBezTo>
                  <a:cubicBezTo>
                    <a:pt x="20" y="33"/>
                    <a:pt x="20" y="33"/>
                    <a:pt x="20" y="33"/>
                  </a:cubicBezTo>
                  <a:cubicBezTo>
                    <a:pt x="14" y="26"/>
                    <a:pt x="14" y="26"/>
                    <a:pt x="14" y="26"/>
                  </a:cubicBezTo>
                  <a:cubicBezTo>
                    <a:pt x="14" y="13"/>
                    <a:pt x="12" y="5"/>
                    <a:pt x="7" y="2"/>
                  </a:cubicBezTo>
                  <a:cubicBezTo>
                    <a:pt x="4" y="0"/>
                    <a:pt x="2" y="1"/>
                    <a:pt x="1" y="1"/>
                  </a:cubicBezTo>
                  <a:cubicBezTo>
                    <a:pt x="1" y="1"/>
                    <a:pt x="0" y="2"/>
                    <a:pt x="0" y="3"/>
                  </a:cubicBezTo>
                  <a:cubicBezTo>
                    <a:pt x="0" y="35"/>
                    <a:pt x="0" y="35"/>
                    <a:pt x="0" y="35"/>
                  </a:cubicBezTo>
                  <a:cubicBezTo>
                    <a:pt x="0" y="36"/>
                    <a:pt x="0" y="36"/>
                    <a:pt x="1" y="37"/>
                  </a:cubicBezTo>
                  <a:cubicBezTo>
                    <a:pt x="4" y="39"/>
                    <a:pt x="12" y="48"/>
                    <a:pt x="15" y="5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24" name="Google Shape;224;p33"/>
            <p:cNvSpPr/>
            <p:nvPr/>
          </p:nvSpPr>
          <p:spPr>
            <a:xfrm>
              <a:off x="8655051" y="2089150"/>
              <a:ext cx="104775" cy="60325"/>
            </a:xfrm>
            <a:custGeom>
              <a:avLst/>
              <a:gdLst/>
              <a:ahLst/>
              <a:cxnLst/>
              <a:rect l="l" t="t" r="r" b="b"/>
              <a:pathLst>
                <a:path w="28" h="16" extrusionOk="0">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25" name="Google Shape;225;p33"/>
            <p:cNvSpPr/>
            <p:nvPr/>
          </p:nvSpPr>
          <p:spPr>
            <a:xfrm>
              <a:off x="8670926" y="1882775"/>
              <a:ext cx="134938" cy="190500"/>
            </a:xfrm>
            <a:custGeom>
              <a:avLst/>
              <a:gdLst/>
              <a:ahLst/>
              <a:cxnLst/>
              <a:rect l="l" t="t" r="r" b="b"/>
              <a:pathLst>
                <a:path w="36" h="51" extrusionOk="0">
                  <a:moveTo>
                    <a:pt x="35" y="1"/>
                  </a:moveTo>
                  <a:cubicBezTo>
                    <a:pt x="34" y="1"/>
                    <a:pt x="32" y="0"/>
                    <a:pt x="29" y="2"/>
                  </a:cubicBezTo>
                  <a:cubicBezTo>
                    <a:pt x="24" y="5"/>
                    <a:pt x="22" y="13"/>
                    <a:pt x="22" y="26"/>
                  </a:cubicBezTo>
                  <a:cubicBezTo>
                    <a:pt x="16" y="33"/>
                    <a:pt x="16" y="33"/>
                    <a:pt x="16" y="33"/>
                  </a:cubicBezTo>
                  <a:cubicBezTo>
                    <a:pt x="17" y="27"/>
                    <a:pt x="17" y="27"/>
                    <a:pt x="17" y="27"/>
                  </a:cubicBezTo>
                  <a:cubicBezTo>
                    <a:pt x="18" y="23"/>
                    <a:pt x="16" y="20"/>
                    <a:pt x="14" y="19"/>
                  </a:cubicBezTo>
                  <a:cubicBezTo>
                    <a:pt x="12" y="18"/>
                    <a:pt x="8" y="19"/>
                    <a:pt x="6" y="22"/>
                  </a:cubicBezTo>
                  <a:cubicBezTo>
                    <a:pt x="4" y="26"/>
                    <a:pt x="0" y="38"/>
                    <a:pt x="0" y="38"/>
                  </a:cubicBezTo>
                  <a:cubicBezTo>
                    <a:pt x="0" y="39"/>
                    <a:pt x="0" y="39"/>
                    <a:pt x="0" y="39"/>
                  </a:cubicBezTo>
                  <a:cubicBezTo>
                    <a:pt x="0" y="51"/>
                    <a:pt x="0" y="51"/>
                    <a:pt x="0" y="51"/>
                  </a:cubicBezTo>
                  <a:cubicBezTo>
                    <a:pt x="21" y="51"/>
                    <a:pt x="21" y="51"/>
                    <a:pt x="21" y="51"/>
                  </a:cubicBezTo>
                  <a:cubicBezTo>
                    <a:pt x="24" y="48"/>
                    <a:pt x="33" y="39"/>
                    <a:pt x="35" y="36"/>
                  </a:cubicBezTo>
                  <a:cubicBezTo>
                    <a:pt x="36" y="36"/>
                    <a:pt x="36" y="36"/>
                    <a:pt x="36" y="35"/>
                  </a:cubicBezTo>
                  <a:cubicBezTo>
                    <a:pt x="36" y="3"/>
                    <a:pt x="36" y="3"/>
                    <a:pt x="36" y="3"/>
                  </a:cubicBezTo>
                  <a:cubicBezTo>
                    <a:pt x="36" y="2"/>
                    <a:pt x="35" y="1"/>
                    <a:pt x="35" y="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26" name="Google Shape;226;p33"/>
            <p:cNvSpPr/>
            <p:nvPr/>
          </p:nvSpPr>
          <p:spPr>
            <a:xfrm>
              <a:off x="8599488" y="1863725"/>
              <a:ext cx="52388" cy="82550"/>
            </a:xfrm>
            <a:custGeom>
              <a:avLst/>
              <a:gdLst/>
              <a:ahLst/>
              <a:cxnLst/>
              <a:rect l="l" t="t" r="r" b="b"/>
              <a:pathLst>
                <a:path w="33" h="52" extrusionOk="0">
                  <a:moveTo>
                    <a:pt x="33" y="0"/>
                  </a:moveTo>
                  <a:lnTo>
                    <a:pt x="0" y="0"/>
                  </a:lnTo>
                  <a:lnTo>
                    <a:pt x="16" y="52"/>
                  </a:lnTo>
                  <a:lnTo>
                    <a:pt x="33"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27" name="Google Shape;227;p33"/>
            <p:cNvSpPr/>
            <p:nvPr/>
          </p:nvSpPr>
          <p:spPr>
            <a:xfrm>
              <a:off x="8523288" y="1795463"/>
              <a:ext cx="53975" cy="52388"/>
            </a:xfrm>
            <a:custGeom>
              <a:avLst/>
              <a:gdLst/>
              <a:ahLst/>
              <a:cxnLst/>
              <a:rect l="l" t="t" r="r" b="b"/>
              <a:pathLst>
                <a:path w="34" h="33" extrusionOk="0">
                  <a:moveTo>
                    <a:pt x="34" y="33"/>
                  </a:moveTo>
                  <a:lnTo>
                    <a:pt x="26" y="0"/>
                  </a:lnTo>
                  <a:lnTo>
                    <a:pt x="0" y="33"/>
                  </a:lnTo>
                  <a:lnTo>
                    <a:pt x="34" y="3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28" name="Google Shape;228;p33"/>
            <p:cNvSpPr/>
            <p:nvPr/>
          </p:nvSpPr>
          <p:spPr>
            <a:xfrm>
              <a:off x="8580438" y="1787525"/>
              <a:ext cx="90488" cy="60325"/>
            </a:xfrm>
            <a:custGeom>
              <a:avLst/>
              <a:gdLst/>
              <a:ahLst/>
              <a:cxnLst/>
              <a:rect l="l" t="t" r="r" b="b"/>
              <a:pathLst>
                <a:path w="57" h="38" extrusionOk="0">
                  <a:moveTo>
                    <a:pt x="0" y="0"/>
                  </a:moveTo>
                  <a:lnTo>
                    <a:pt x="7" y="38"/>
                  </a:lnTo>
                  <a:lnTo>
                    <a:pt x="47" y="38"/>
                  </a:lnTo>
                  <a:lnTo>
                    <a:pt x="57" y="0"/>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29" name="Google Shape;229;p33"/>
            <p:cNvSpPr/>
            <p:nvPr/>
          </p:nvSpPr>
          <p:spPr>
            <a:xfrm>
              <a:off x="8632826" y="1863725"/>
              <a:ext cx="93663" cy="104775"/>
            </a:xfrm>
            <a:custGeom>
              <a:avLst/>
              <a:gdLst/>
              <a:ahLst/>
              <a:cxnLst/>
              <a:rect l="l" t="t" r="r" b="b"/>
              <a:pathLst>
                <a:path w="59" h="66" extrusionOk="0">
                  <a:moveTo>
                    <a:pt x="21" y="0"/>
                  </a:moveTo>
                  <a:lnTo>
                    <a:pt x="0" y="66"/>
                  </a:lnTo>
                  <a:lnTo>
                    <a:pt x="0" y="66"/>
                  </a:lnTo>
                  <a:lnTo>
                    <a:pt x="59" y="0"/>
                  </a:lnTo>
                  <a:lnTo>
                    <a:pt x="2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30" name="Google Shape;230;p33"/>
            <p:cNvSpPr/>
            <p:nvPr/>
          </p:nvSpPr>
          <p:spPr>
            <a:xfrm>
              <a:off x="8674101" y="1795463"/>
              <a:ext cx="52388" cy="52388"/>
            </a:xfrm>
            <a:custGeom>
              <a:avLst/>
              <a:gdLst/>
              <a:ahLst/>
              <a:cxnLst/>
              <a:rect l="l" t="t" r="r" b="b"/>
              <a:pathLst>
                <a:path w="33" h="33" extrusionOk="0">
                  <a:moveTo>
                    <a:pt x="0" y="33"/>
                  </a:moveTo>
                  <a:lnTo>
                    <a:pt x="33" y="33"/>
                  </a:lnTo>
                  <a:lnTo>
                    <a:pt x="7" y="0"/>
                  </a:lnTo>
                  <a:lnTo>
                    <a:pt x="0" y="3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31" name="Google Shape;231;p33"/>
            <p:cNvSpPr/>
            <p:nvPr/>
          </p:nvSpPr>
          <p:spPr>
            <a:xfrm>
              <a:off x="8523288" y="1863725"/>
              <a:ext cx="95250" cy="107950"/>
            </a:xfrm>
            <a:custGeom>
              <a:avLst/>
              <a:gdLst/>
              <a:ahLst/>
              <a:cxnLst/>
              <a:rect l="l" t="t" r="r" b="b"/>
              <a:pathLst>
                <a:path w="60" h="68" extrusionOk="0">
                  <a:moveTo>
                    <a:pt x="60" y="66"/>
                  </a:moveTo>
                  <a:lnTo>
                    <a:pt x="36" y="0"/>
                  </a:lnTo>
                  <a:lnTo>
                    <a:pt x="0" y="0"/>
                  </a:lnTo>
                  <a:lnTo>
                    <a:pt x="60" y="68"/>
                  </a:lnTo>
                  <a:lnTo>
                    <a:pt x="60" y="66"/>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grpSp>
      <p:sp>
        <p:nvSpPr>
          <p:cNvPr id="232" name="Google Shape;232;p33"/>
          <p:cNvSpPr/>
          <p:nvPr/>
        </p:nvSpPr>
        <p:spPr>
          <a:xfrm>
            <a:off x="4456510" y="3657374"/>
            <a:ext cx="259556" cy="260747"/>
          </a:xfrm>
          <a:custGeom>
            <a:avLst/>
            <a:gdLst/>
            <a:ahLst/>
            <a:cxnLst/>
            <a:rect l="l" t="t" r="r" b="b"/>
            <a:pathLst>
              <a:path w="92" h="92" extrusionOk="0">
                <a:moveTo>
                  <a:pt x="47" y="0"/>
                </a:moveTo>
                <a:cubicBezTo>
                  <a:pt x="46" y="0"/>
                  <a:pt x="46" y="0"/>
                  <a:pt x="46" y="0"/>
                </a:cubicBezTo>
                <a:cubicBezTo>
                  <a:pt x="34" y="0"/>
                  <a:pt x="22" y="5"/>
                  <a:pt x="13" y="14"/>
                </a:cubicBezTo>
                <a:cubicBezTo>
                  <a:pt x="5" y="23"/>
                  <a:pt x="0" y="35"/>
                  <a:pt x="0" y="47"/>
                </a:cubicBezTo>
                <a:cubicBezTo>
                  <a:pt x="0" y="72"/>
                  <a:pt x="20" y="92"/>
                  <a:pt x="45" y="92"/>
                </a:cubicBezTo>
                <a:cubicBezTo>
                  <a:pt x="46" y="92"/>
                  <a:pt x="46" y="92"/>
                  <a:pt x="46" y="92"/>
                </a:cubicBezTo>
                <a:cubicBezTo>
                  <a:pt x="72" y="92"/>
                  <a:pt x="92" y="71"/>
                  <a:pt x="92" y="45"/>
                </a:cubicBezTo>
                <a:cubicBezTo>
                  <a:pt x="92" y="20"/>
                  <a:pt x="72" y="0"/>
                  <a:pt x="47" y="0"/>
                </a:cubicBezTo>
                <a:close/>
                <a:moveTo>
                  <a:pt x="44" y="24"/>
                </a:moveTo>
                <a:cubicBezTo>
                  <a:pt x="44" y="23"/>
                  <a:pt x="45" y="22"/>
                  <a:pt x="46" y="22"/>
                </a:cubicBezTo>
                <a:cubicBezTo>
                  <a:pt x="47" y="22"/>
                  <a:pt x="48" y="23"/>
                  <a:pt x="48" y="24"/>
                </a:cubicBezTo>
                <a:cubicBezTo>
                  <a:pt x="48" y="52"/>
                  <a:pt x="48" y="52"/>
                  <a:pt x="48" y="52"/>
                </a:cubicBezTo>
                <a:cubicBezTo>
                  <a:pt x="48" y="53"/>
                  <a:pt x="47" y="54"/>
                  <a:pt x="46" y="54"/>
                </a:cubicBezTo>
                <a:cubicBezTo>
                  <a:pt x="45" y="54"/>
                  <a:pt x="44" y="53"/>
                  <a:pt x="44" y="52"/>
                </a:cubicBezTo>
                <a:lnTo>
                  <a:pt x="44" y="24"/>
                </a:lnTo>
                <a:close/>
                <a:moveTo>
                  <a:pt x="46" y="70"/>
                </a:moveTo>
                <a:cubicBezTo>
                  <a:pt x="46" y="70"/>
                  <a:pt x="46" y="70"/>
                  <a:pt x="46" y="70"/>
                </a:cubicBezTo>
                <a:cubicBezTo>
                  <a:pt x="44" y="70"/>
                  <a:pt x="42" y="68"/>
                  <a:pt x="42" y="66"/>
                </a:cubicBezTo>
                <a:cubicBezTo>
                  <a:pt x="42" y="64"/>
                  <a:pt x="44" y="62"/>
                  <a:pt x="46" y="62"/>
                </a:cubicBezTo>
                <a:cubicBezTo>
                  <a:pt x="46" y="62"/>
                  <a:pt x="46" y="62"/>
                  <a:pt x="46" y="62"/>
                </a:cubicBezTo>
                <a:cubicBezTo>
                  <a:pt x="48" y="62"/>
                  <a:pt x="50" y="64"/>
                  <a:pt x="50" y="66"/>
                </a:cubicBezTo>
                <a:cubicBezTo>
                  <a:pt x="50" y="68"/>
                  <a:pt x="48" y="70"/>
                  <a:pt x="46" y="7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grpSp>
        <p:nvGrpSpPr>
          <p:cNvPr id="233" name="Google Shape;233;p33"/>
          <p:cNvGrpSpPr/>
          <p:nvPr/>
        </p:nvGrpSpPr>
        <p:grpSpPr>
          <a:xfrm>
            <a:off x="4425554" y="1657351"/>
            <a:ext cx="270272" cy="235744"/>
            <a:chOff x="4833938" y="19050"/>
            <a:chExt cx="360363" cy="314325"/>
          </a:xfrm>
        </p:grpSpPr>
        <p:sp>
          <p:nvSpPr>
            <p:cNvPr id="234" name="Google Shape;234;p33"/>
            <p:cNvSpPr/>
            <p:nvPr/>
          </p:nvSpPr>
          <p:spPr>
            <a:xfrm>
              <a:off x="4833938" y="19050"/>
              <a:ext cx="263525" cy="314325"/>
            </a:xfrm>
            <a:custGeom>
              <a:avLst/>
              <a:gdLst/>
              <a:ahLst/>
              <a:cxnLst/>
              <a:rect l="l" t="t" r="r" b="b"/>
              <a:pathLst>
                <a:path w="70" h="84" extrusionOk="0">
                  <a:moveTo>
                    <a:pt x="68" y="7"/>
                  </a:moveTo>
                  <a:cubicBezTo>
                    <a:pt x="62" y="6"/>
                    <a:pt x="58" y="5"/>
                    <a:pt x="55" y="3"/>
                  </a:cubicBezTo>
                  <a:cubicBezTo>
                    <a:pt x="52" y="2"/>
                    <a:pt x="48" y="0"/>
                    <a:pt x="42" y="0"/>
                  </a:cubicBezTo>
                  <a:cubicBezTo>
                    <a:pt x="20" y="0"/>
                    <a:pt x="20" y="0"/>
                    <a:pt x="20" y="0"/>
                  </a:cubicBezTo>
                  <a:cubicBezTo>
                    <a:pt x="16" y="0"/>
                    <a:pt x="12" y="4"/>
                    <a:pt x="12" y="8"/>
                  </a:cubicBezTo>
                  <a:cubicBezTo>
                    <a:pt x="12" y="10"/>
                    <a:pt x="12" y="11"/>
                    <a:pt x="13" y="13"/>
                  </a:cubicBezTo>
                  <a:cubicBezTo>
                    <a:pt x="10" y="14"/>
                    <a:pt x="8" y="17"/>
                    <a:pt x="8" y="20"/>
                  </a:cubicBezTo>
                  <a:cubicBezTo>
                    <a:pt x="8" y="22"/>
                    <a:pt x="8" y="23"/>
                    <a:pt x="9" y="25"/>
                  </a:cubicBezTo>
                  <a:cubicBezTo>
                    <a:pt x="6" y="26"/>
                    <a:pt x="4" y="29"/>
                    <a:pt x="4" y="32"/>
                  </a:cubicBezTo>
                  <a:cubicBezTo>
                    <a:pt x="4" y="34"/>
                    <a:pt x="4" y="35"/>
                    <a:pt x="5" y="37"/>
                  </a:cubicBezTo>
                  <a:cubicBezTo>
                    <a:pt x="2" y="38"/>
                    <a:pt x="0" y="41"/>
                    <a:pt x="0" y="44"/>
                  </a:cubicBezTo>
                  <a:cubicBezTo>
                    <a:pt x="0" y="49"/>
                    <a:pt x="4" y="52"/>
                    <a:pt x="8" y="52"/>
                  </a:cubicBezTo>
                  <a:cubicBezTo>
                    <a:pt x="33" y="52"/>
                    <a:pt x="33" y="52"/>
                    <a:pt x="33" y="52"/>
                  </a:cubicBezTo>
                  <a:cubicBezTo>
                    <a:pt x="32" y="57"/>
                    <a:pt x="28" y="68"/>
                    <a:pt x="30" y="74"/>
                  </a:cubicBezTo>
                  <a:cubicBezTo>
                    <a:pt x="33" y="83"/>
                    <a:pt x="38" y="84"/>
                    <a:pt x="39" y="84"/>
                  </a:cubicBezTo>
                  <a:cubicBezTo>
                    <a:pt x="43" y="84"/>
                    <a:pt x="46" y="81"/>
                    <a:pt x="46" y="77"/>
                  </a:cubicBezTo>
                  <a:cubicBezTo>
                    <a:pt x="46" y="64"/>
                    <a:pt x="58" y="45"/>
                    <a:pt x="68" y="45"/>
                  </a:cubicBezTo>
                  <a:cubicBezTo>
                    <a:pt x="69" y="45"/>
                    <a:pt x="70" y="44"/>
                    <a:pt x="70" y="43"/>
                  </a:cubicBezTo>
                  <a:cubicBezTo>
                    <a:pt x="70" y="9"/>
                    <a:pt x="70" y="9"/>
                    <a:pt x="70" y="9"/>
                  </a:cubicBezTo>
                  <a:cubicBezTo>
                    <a:pt x="70" y="8"/>
                    <a:pt x="69" y="7"/>
                    <a:pt x="68" y="7"/>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sp>
          <p:nvSpPr>
            <p:cNvPr id="235" name="Google Shape;235;p33"/>
            <p:cNvSpPr/>
            <p:nvPr/>
          </p:nvSpPr>
          <p:spPr>
            <a:xfrm>
              <a:off x="5103813" y="19050"/>
              <a:ext cx="90488" cy="179388"/>
            </a:xfrm>
            <a:custGeom>
              <a:avLst/>
              <a:gdLst/>
              <a:ahLst/>
              <a:cxnLst/>
              <a:rect l="l" t="t" r="r" b="b"/>
              <a:pathLst>
                <a:path w="24" h="48" extrusionOk="0">
                  <a:moveTo>
                    <a:pt x="22" y="0"/>
                  </a:moveTo>
                  <a:cubicBezTo>
                    <a:pt x="2" y="0"/>
                    <a:pt x="2" y="0"/>
                    <a:pt x="2" y="0"/>
                  </a:cubicBezTo>
                  <a:cubicBezTo>
                    <a:pt x="1" y="0"/>
                    <a:pt x="0" y="1"/>
                    <a:pt x="0" y="2"/>
                  </a:cubicBezTo>
                  <a:cubicBezTo>
                    <a:pt x="0" y="46"/>
                    <a:pt x="0" y="46"/>
                    <a:pt x="0" y="46"/>
                  </a:cubicBezTo>
                  <a:cubicBezTo>
                    <a:pt x="0" y="47"/>
                    <a:pt x="1" y="48"/>
                    <a:pt x="2" y="48"/>
                  </a:cubicBezTo>
                  <a:cubicBezTo>
                    <a:pt x="22" y="48"/>
                    <a:pt x="22" y="48"/>
                    <a:pt x="22" y="48"/>
                  </a:cubicBezTo>
                  <a:cubicBezTo>
                    <a:pt x="23" y="48"/>
                    <a:pt x="24" y="47"/>
                    <a:pt x="24" y="46"/>
                  </a:cubicBezTo>
                  <a:cubicBezTo>
                    <a:pt x="24" y="2"/>
                    <a:pt x="24" y="2"/>
                    <a:pt x="24" y="2"/>
                  </a:cubicBezTo>
                  <a:cubicBezTo>
                    <a:pt x="24" y="1"/>
                    <a:pt x="23" y="0"/>
                    <a:pt x="22" y="0"/>
                  </a:cubicBezTo>
                  <a:close/>
                  <a:moveTo>
                    <a:pt x="10" y="11"/>
                  </a:moveTo>
                  <a:cubicBezTo>
                    <a:pt x="9" y="11"/>
                    <a:pt x="8" y="10"/>
                    <a:pt x="8" y="9"/>
                  </a:cubicBezTo>
                  <a:cubicBezTo>
                    <a:pt x="8" y="8"/>
                    <a:pt x="9" y="7"/>
                    <a:pt x="10" y="7"/>
                  </a:cubicBezTo>
                  <a:cubicBezTo>
                    <a:pt x="11" y="7"/>
                    <a:pt x="12" y="8"/>
                    <a:pt x="12" y="9"/>
                  </a:cubicBezTo>
                  <a:cubicBezTo>
                    <a:pt x="12" y="10"/>
                    <a:pt x="11" y="11"/>
                    <a:pt x="10" y="1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 charset="-122"/>
                <a:buNone/>
              </a:pPr>
              <a:endParaRPr sz="1400" b="0" i="0" u="none" strike="noStrike" cap="none">
                <a:solidFill>
                  <a:srgbClr val="000000"/>
                </a:solidFill>
                <a:latin typeface="" charset="-122"/>
                <a:ea typeface="" charset="-122"/>
                <a:cs typeface="" charset="-122"/>
                <a:sym typeface="" charset="-122"/>
              </a:endParaRPr>
            </a:p>
          </p:txBody>
        </p:sp>
      </p:grpSp>
      <p:sp>
        <p:nvSpPr>
          <p:cNvPr id="236" name="Google Shape;236;p33"/>
          <p:cNvSpPr txBox="1"/>
          <p:nvPr/>
        </p:nvSpPr>
        <p:spPr>
          <a:xfrm>
            <a:off x="327362" y="647700"/>
            <a:ext cx="4057450" cy="4161735"/>
          </a:xfrm>
          <a:prstGeom prst="rect">
            <a:avLst/>
          </a:prstGeom>
          <a:gradFill>
            <a:gsLst>
              <a:gs pos="0">
                <a:srgbClr val="652D74">
                  <a:alpha val="84705"/>
                </a:srgbClr>
              </a:gs>
              <a:gs pos="21000">
                <a:srgbClr val="652D74">
                  <a:alpha val="84705"/>
                </a:srgbClr>
              </a:gs>
              <a:gs pos="100000">
                <a:srgbClr val="A53975">
                  <a:alpha val="89803"/>
                </a:srgbClr>
              </a:gs>
            </a:gsLst>
            <a:lin ang="13500032" scaled="0"/>
          </a:gradFill>
          <a:ln>
            <a:noFill/>
          </a:ln>
        </p:spPr>
        <p:txBody>
          <a:bodyPr spcFirstLastPara="1" wrap="square" lIns="68575" tIns="34275" rIns="68575" bIns="34275" anchor="ctr" anchorCtr="0">
            <a:noAutofit/>
          </a:bodyPr>
          <a:lstStyle/>
          <a:p>
            <a:pPr marL="0" lvl="0" indent="0" algn="l" rtl="0">
              <a:spcBef>
                <a:spcPts val="0"/>
              </a:spcBef>
              <a:spcAft>
                <a:spcPts val="0"/>
              </a:spcAft>
              <a:buNone/>
            </a:pPr>
            <a:endParaRPr/>
          </a:p>
        </p:txBody>
      </p:sp>
      <p:sp>
        <p:nvSpPr>
          <p:cNvPr id="237" name="Google Shape;237;p33"/>
          <p:cNvSpPr txBox="1"/>
          <p:nvPr/>
        </p:nvSpPr>
        <p:spPr>
          <a:xfrm>
            <a:off x="424043" y="724671"/>
            <a:ext cx="3634565" cy="4408899"/>
          </a:xfrm>
          <a:prstGeom prst="rect">
            <a:avLst/>
          </a:prstGeom>
          <a:noFill/>
          <a:ln>
            <a:noFill/>
          </a:ln>
        </p:spPr>
        <p:txBody>
          <a:bodyPr spcFirstLastPara="1" wrap="square" lIns="0" tIns="0" rIns="0" bIns="0" anchor="t" anchorCtr="0">
            <a:spAutoFit/>
          </a:bodyPr>
          <a:lstStyle/>
          <a:p>
            <a:pPr marL="457200" lvl="0" indent="-336550" algn="just">
              <a:lnSpc>
                <a:spcPct val="150000"/>
              </a:lnSpc>
              <a:buClr>
                <a:schemeClr val="lt1"/>
              </a:buClr>
              <a:buSzPts val="1700"/>
              <a:buChar char="●"/>
            </a:pPr>
            <a:r>
              <a:rPr lang="en-US" altLang="zh-CN" sz="1600" dirty="0">
                <a:solidFill>
                  <a:schemeClr val="lt1"/>
                </a:solidFill>
              </a:rPr>
              <a:t>China leads with over 1 billion users, followed by India with 600 million, and United States with approximately 300 million. </a:t>
            </a:r>
          </a:p>
          <a:p>
            <a:pPr marL="457200" lvl="0" indent="-336550" algn="just">
              <a:lnSpc>
                <a:spcPct val="150000"/>
              </a:lnSpc>
              <a:buClr>
                <a:schemeClr val="lt1"/>
              </a:buClr>
              <a:buSzPts val="1700"/>
              <a:buChar char="●"/>
            </a:pPr>
            <a:endParaRPr lang="en-US" altLang="zh-CN" sz="1600" u="sng" dirty="0">
              <a:solidFill>
                <a:schemeClr val="lt1"/>
              </a:solidFill>
              <a:latin typeface="" charset="-122"/>
              <a:ea typeface="" charset="-122"/>
              <a:cs typeface="" charset="-122"/>
              <a:sym typeface="" charset="-122"/>
            </a:endParaRPr>
          </a:p>
          <a:p>
            <a:pPr marL="457200" lvl="0" indent="-336550" algn="just">
              <a:lnSpc>
                <a:spcPct val="150000"/>
              </a:lnSpc>
              <a:buClr>
                <a:schemeClr val="lt1"/>
              </a:buClr>
              <a:buSzPts val="1700"/>
              <a:buChar char="●"/>
            </a:pPr>
            <a:r>
              <a:rPr lang="en-US" altLang="zh-CN" sz="1600" u="sng" dirty="0">
                <a:solidFill>
                  <a:schemeClr val="lt1"/>
                </a:solidFill>
                <a:latin typeface="" charset="-122"/>
                <a:ea typeface="" charset="-122"/>
                <a:cs typeface="" charset="-122"/>
                <a:sym typeface="" charset="-122"/>
              </a:rPr>
              <a:t>Problem with the absolute number approach</a:t>
            </a:r>
            <a:r>
              <a:rPr lang="en-US" altLang="zh-CN" sz="1600" dirty="0">
                <a:solidFill>
                  <a:schemeClr val="lt1"/>
                </a:solidFill>
                <a:latin typeface="" charset="-122"/>
                <a:ea typeface="" charset="-122"/>
                <a:cs typeface="" charset="-122"/>
                <a:sym typeface="" charset="-122"/>
              </a:rPr>
              <a:t>: countries with larger populations such as India and China have more internet users. However, their internet penetration rate may not be high. </a:t>
            </a:r>
          </a:p>
          <a:p>
            <a:pPr marL="133350" lvl="0" algn="just">
              <a:lnSpc>
                <a:spcPct val="150000"/>
              </a:lnSpc>
              <a:buClr>
                <a:schemeClr val="lt1"/>
              </a:buClr>
              <a:buSzPts val="1500"/>
            </a:pPr>
            <a:endParaRPr sz="1500" b="1" dirty="0">
              <a:solidFill>
                <a:schemeClr val="lt1"/>
              </a:solidFill>
            </a:endParaRPr>
          </a:p>
        </p:txBody>
      </p:sp>
      <p:sp>
        <p:nvSpPr>
          <p:cNvPr id="2" name="灯片编号占位符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ltLang="zh-CN" smtClean="0"/>
              <a:t>9</a:t>
            </a:fld>
            <a:endParaRPr lang="zh-CN" altLang="en-US"/>
          </a:p>
        </p:txBody>
      </p:sp>
      <p:pic>
        <p:nvPicPr>
          <p:cNvPr id="3" name="222">
            <a:hlinkClick r:id="" action="ppaction://media"/>
            <a:extLst>
              <a:ext uri="{FF2B5EF4-FFF2-40B4-BE49-F238E27FC236}">
                <a16:creationId xmlns:a16="http://schemas.microsoft.com/office/drawing/2014/main" id="{3A2F8974-EEB4-173D-090D-9167C76BFF8D}"/>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759190" y="2582572"/>
            <a:ext cx="3708399" cy="2503690"/>
          </a:xfrm>
          <a:prstGeom prst="rect">
            <a:avLst/>
          </a:prstGeom>
        </p:spPr>
      </p:pic>
      <p:pic>
        <p:nvPicPr>
          <p:cNvPr id="6" name="333">
            <a:hlinkClick r:id="" action="ppaction://media"/>
            <a:extLst>
              <a:ext uri="{FF2B5EF4-FFF2-40B4-BE49-F238E27FC236}">
                <a16:creationId xmlns:a16="http://schemas.microsoft.com/office/drawing/2014/main" id="{C0FF797B-4306-B549-6C85-8D4F274A25BD}"/>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4759190" y="-19860"/>
            <a:ext cx="3804145" cy="2567798"/>
          </a:xfrm>
          <a:prstGeom prst="rect">
            <a:avLst/>
          </a:prstGeom>
        </p:spPr>
      </p:pic>
      <p:sp>
        <p:nvSpPr>
          <p:cNvPr id="219" name="Google Shape;219;p33"/>
          <p:cNvSpPr txBox="1"/>
          <p:nvPr/>
        </p:nvSpPr>
        <p:spPr>
          <a:xfrm>
            <a:off x="327362" y="156875"/>
            <a:ext cx="4776678" cy="307777"/>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652D74"/>
              </a:buClr>
              <a:buSzPts val="2700"/>
              <a:buFont typeface="Arial" panose="020B0604020202090204"/>
              <a:buNone/>
              <a:tabLst/>
              <a:defRPr/>
            </a:pPr>
            <a:r>
              <a:rPr kumimoji="0" lang="en-US" altLang="zh-CN" sz="2000" b="1" i="0" u="none" strike="noStrike" kern="0" cap="none" spc="0" normalizeH="0" baseline="0" noProof="0" dirty="0">
                <a:ln>
                  <a:noFill/>
                </a:ln>
                <a:solidFill>
                  <a:schemeClr val="accent1"/>
                </a:solidFill>
                <a:effectLst/>
                <a:uLnTx/>
                <a:uFillTx/>
                <a:latin typeface="+mj-lt"/>
                <a:ea typeface="" charset="-122"/>
                <a:cs typeface="" charset="-122"/>
                <a:sym typeface="" charset="-122"/>
              </a:rPr>
              <a:t>Global Internet User Count</a:t>
            </a:r>
            <a:endParaRPr kumimoji="0" lang="en-US" altLang="zh-CN" sz="2000" b="0" i="0" u="none" strike="noStrike" kern="0" cap="none" spc="0" normalizeH="0" baseline="0" noProof="0" dirty="0">
              <a:ln>
                <a:noFill/>
              </a:ln>
              <a:solidFill>
                <a:schemeClr val="accent1"/>
              </a:solidFill>
              <a:effectLst/>
              <a:uLnTx/>
              <a:uFillTx/>
              <a:latin typeface="+mj-lt"/>
              <a:cs typeface="Arial" panose="020B0604020202090204"/>
              <a:sym typeface="Arial" panose="020B0604020202090204"/>
            </a:endParaRPr>
          </a:p>
        </p:txBody>
      </p:sp>
    </p:spTree>
  </p:cSld>
  <p:clrMapOvr>
    <a:masterClrMapping/>
  </p:clrMapOvr>
  <mc:AlternateContent xmlns:mc="http://schemas.openxmlformats.org/markup-compatibility/2006" xmlns:p14="http://schemas.microsoft.com/office/powerpoint/2010/main">
    <mc:Choice Requires="p14">
      <p:transition p14:dur="30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37"/>
                                        </p:tgtEl>
                                        <p:attrNameLst>
                                          <p:attrName>style.visibility</p:attrName>
                                        </p:attrNameLst>
                                      </p:cBhvr>
                                      <p:to>
                                        <p:strVal val="visible"/>
                                      </p:to>
                                    </p:set>
                                    <p:animEffect transition="in" filter="fade">
                                      <p:cBhvr>
                                        <p:cTn id="7" dur="500"/>
                                        <p:tgtEl>
                                          <p:spTgt spid="237"/>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5900" fill="hold"/>
                                        <p:tgtEl>
                                          <p:spTgt spid="3"/>
                                        </p:tgtEl>
                                      </p:cBhvr>
                                    </p:cmd>
                                  </p:childTnLst>
                                </p:cTn>
                              </p:par>
                            </p:childTnLst>
                          </p:cTn>
                        </p:par>
                      </p:childTnLst>
                    </p:cTn>
                  </p:par>
                  <p:par>
                    <p:cTn id="12" fill="hold">
                      <p:stCondLst>
                        <p:cond delay="indefinite"/>
                      </p:stCondLst>
                      <p:childTnLst>
                        <p:par>
                          <p:cTn id="13" fill="hold">
                            <p:stCondLst>
                              <p:cond delay="0"/>
                            </p:stCondLst>
                            <p:childTnLst>
                              <p:par>
                                <p:cTn id="14" presetID="1" presetClass="mediacall" presetSubtype="0" fill="hold" nodeType="clickEffect">
                                  <p:stCondLst>
                                    <p:cond delay="0"/>
                                  </p:stCondLst>
                                  <p:childTnLst>
                                    <p:cmd type="call" cmd="playFrom(0.0)">
                                      <p:cBhvr>
                                        <p:cTn id="15" dur="615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3"/>
                </p:tgtEl>
              </p:cMediaNode>
            </p:video>
            <p:seq concurrent="1" nextAc="seek">
              <p:cTn id="17" restart="whenNotActive" fill="hold" evtFilter="cancelBubble" nodeType="interactiveSeq">
                <p:stCondLst>
                  <p:cond evt="onClick" delay="0">
                    <p:tgtEl>
                      <p:spTgt spid="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3"/>
                                        </p:tgtEl>
                                      </p:cBhvr>
                                    </p:cmd>
                                  </p:childTnLst>
                                </p:cTn>
                              </p:par>
                            </p:childTnLst>
                          </p:cTn>
                        </p:par>
                      </p:childTnLst>
                    </p:cTn>
                  </p:par>
                </p:childTnLst>
              </p:cTn>
              <p:nextCondLst>
                <p:cond evt="onClick" delay="0">
                  <p:tgtEl>
                    <p:spTgt spid="3"/>
                  </p:tgtEl>
                </p:cond>
              </p:nextCondLst>
            </p:seq>
            <p:video>
              <p:cMediaNode vol="80000">
                <p:cTn id="22" fill="hold" display="0">
                  <p:stCondLst>
                    <p:cond delay="indefinite"/>
                  </p:stCondLst>
                </p:cTn>
                <p:tgtEl>
                  <p:spTgt spid="6"/>
                </p:tgtEl>
              </p:cMediaNode>
            </p:video>
            <p:seq concurrent="1" nextAc="seek">
              <p:cTn id="23" restart="whenNotActive" fill="hold" evtFilter="cancelBubble" nodeType="interactiveSeq">
                <p:stCondLst>
                  <p:cond evt="onClick" delay="0">
                    <p:tgtEl>
                      <p:spTgt spid="6"/>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H_OLD_SHAPE_ID" val="6"/>
  <p:tag name="REFSHAPE" val="105553172865880"/>
</p:tagLst>
</file>

<file path=ppt/tags/tag2.xml><?xml version="1.0" encoding="utf-8"?>
<p:tagLst xmlns:a="http://schemas.openxmlformats.org/drawingml/2006/main" xmlns:r="http://schemas.openxmlformats.org/officeDocument/2006/relationships" xmlns:p="http://schemas.openxmlformats.org/presentationml/2006/main">
  <p:tag name="MH_OLD_SHAPE_ID" val="3"/>
  <p:tag name="REFSHAPE" val="105553172866328"/>
</p:tagLst>
</file>

<file path=ppt/tags/tag3.xml><?xml version="1.0" encoding="utf-8"?>
<p:tagLst xmlns:a="http://schemas.openxmlformats.org/drawingml/2006/main" xmlns:r="http://schemas.openxmlformats.org/officeDocument/2006/relationships" xmlns:p="http://schemas.openxmlformats.org/presentationml/2006/main">
  <p:tag name="MH_OLD_SHAPE_ID" val="6"/>
  <p:tag name="REFSHAPE" val="105553172865880"/>
</p:tagLst>
</file>

<file path=ppt/tags/tag4.xml><?xml version="1.0" encoding="utf-8"?>
<p:tagLst xmlns:a="http://schemas.openxmlformats.org/drawingml/2006/main" xmlns:r="http://schemas.openxmlformats.org/officeDocument/2006/relationships" xmlns:p="http://schemas.openxmlformats.org/presentationml/2006/main">
  <p:tag name="MH_OLD_SHAPE_ID" val="8"/>
  <p:tag name="REFSHAPE" val="105553172130392"/>
</p:tagLst>
</file>

<file path=ppt/tags/tag5.xml><?xml version="1.0" encoding="utf-8"?>
<p:tagLst xmlns:a="http://schemas.openxmlformats.org/drawingml/2006/main" xmlns:r="http://schemas.openxmlformats.org/officeDocument/2006/relationships" xmlns:p="http://schemas.openxmlformats.org/presentationml/2006/main">
  <p:tag name="MH_OLD_SHAPE_ID" val="8"/>
  <p:tag name="REFSHAPE" val="105553172130392"/>
</p:tagLst>
</file>

<file path=ppt/tags/tag6.xml><?xml version="1.0" encoding="utf-8"?>
<p:tagLst xmlns:a="http://schemas.openxmlformats.org/drawingml/2006/main" xmlns:r="http://schemas.openxmlformats.org/officeDocument/2006/relationships" xmlns:p="http://schemas.openxmlformats.org/presentationml/2006/main">
  <p:tag name="MH_OLD_SHAPE_ID" val="8"/>
  <p:tag name="REFSHAPE" val="105553172130392"/>
</p:tagLst>
</file>

<file path=ppt/theme/theme1.xml><?xml version="1.0" encoding="utf-8"?>
<a:theme xmlns:a="http://schemas.openxmlformats.org/drawingml/2006/main" name="第一PPT，www.1ppt.com">
  <a:themeElements>
    <a:clrScheme name="Custom 30">
      <a:dk1>
        <a:srgbClr val="000000"/>
      </a:dk1>
      <a:lt1>
        <a:srgbClr val="FFFFFF"/>
      </a:lt1>
      <a:dk2>
        <a:srgbClr val="44546A"/>
      </a:dk2>
      <a:lt2>
        <a:srgbClr val="E7E6E6"/>
      </a:lt2>
      <a:accent1>
        <a:srgbClr val="652D74"/>
      </a:accent1>
      <a:accent2>
        <a:srgbClr val="A53975"/>
      </a:accent2>
      <a:accent3>
        <a:srgbClr val="1F8492"/>
      </a:accent3>
      <a:accent4>
        <a:srgbClr val="DBCBD8"/>
      </a:accent4>
      <a:accent5>
        <a:srgbClr val="564787"/>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2761</TotalTime>
  <Words>2492</Words>
  <Application>Microsoft Macintosh PowerPoint</Application>
  <PresentationFormat>全屏显示(16:9)</PresentationFormat>
  <Paragraphs>210</Paragraphs>
  <Slides>20</Slides>
  <Notes>19</Notes>
  <HiddenSlides>0</HiddenSlides>
  <MMClips>3</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20</vt:i4>
      </vt:variant>
    </vt:vector>
  </HeadingPairs>
  <TitlesOfParts>
    <vt:vector size="25" baseType="lpstr">
      <vt:lpstr>Calibri</vt:lpstr>
      <vt:lpstr>等线</vt:lpstr>
      <vt:lpstr>Arial</vt:lpstr>
      <vt:lpstr>-apple-system</vt:lpstr>
      <vt:lpstr>第一PPT，www.1ppt.com</vt:lpstr>
      <vt:lpstr>PowerPoint 演示文稿</vt:lpstr>
      <vt:lpstr>PowerPoint 演示文稿</vt:lpstr>
      <vt:lpstr>Data Description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Honam</dc:creator>
  <cp:lastModifiedBy>DU Qinshu</cp:lastModifiedBy>
  <cp:revision>72</cp:revision>
  <dcterms:created xsi:type="dcterms:W3CDTF">2021-11-14T10:59:12Z</dcterms:created>
  <dcterms:modified xsi:type="dcterms:W3CDTF">2024-11-27T14:08:00Z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2052-3.9.1.6204</vt:lpwstr>
  </property>
</Properties>
</file>